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460.legend.wmf"/><Relationship Id="rId10-created" Type="http://schemas.openxmlformats.org/officeDocument/2006/relationships/image" Target="../media/ms1_ECNO.46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15.legend.wmf"/><Relationship Id="rId10-created" Type="http://schemas.openxmlformats.org/officeDocument/2006/relationships/image" Target="../media/ms1_GPS.61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77.legend.wmf"/><Relationship Id="rId10-created" Type="http://schemas.openxmlformats.org/officeDocument/2006/relationships/image" Target="../media/ms1_KPH.77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962.legend.wmf"/><Relationship Id="rId10-created" Type="http://schemas.openxmlformats.org/officeDocument/2006/relationships/image" Target="../media/ms2_TECHMODE.96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74.zoomroute.jpg"/><Relationship Id="rId9-created" Type="http://schemas.openxmlformats.org/officeDocument/2006/relationships/image" Target="../media/ms2_SC.974.legend.wmf"/><Relationship Id="rId10-created" Type="http://schemas.openxmlformats.org/officeDocument/2006/relationships/image" Target="../media/ms2_SC.97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11.legend.wmf"/><Relationship Id="rId10-created" Type="http://schemas.openxmlformats.org/officeDocument/2006/relationships/image" Target="../media/ms2_UARFCN.31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921.legend.wmf"/><Relationship Id="rId10-created" Type="http://schemas.openxmlformats.org/officeDocument/2006/relationships/image" Target="../media/ms2_RSCP.92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338.legend.wmf"/><Relationship Id="rId10-created" Type="http://schemas.openxmlformats.org/officeDocument/2006/relationships/image" Target="../media/ms2_ECNO.338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34.legend.wmf"/><Relationship Id="rId10-created" Type="http://schemas.openxmlformats.org/officeDocument/2006/relationships/image" Target="../media/ms2_GPS.93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5.legend.wmf"/><Relationship Id="rId10-created" Type="http://schemas.openxmlformats.org/officeDocument/2006/relationships/image" Target="../media/ms2_KPH.15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8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92.legend.wmf"/><Relationship Id="rId10-created" Type="http://schemas.openxmlformats.org/officeDocument/2006/relationships/image" Target="../media/ms1_TECHMODE.792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12.zoomroute.jpg"/><Relationship Id="rId9-created" Type="http://schemas.openxmlformats.org/officeDocument/2006/relationships/image" Target="../media/ms1_SC.12.legend.wmf"/><Relationship Id="rId10-created" Type="http://schemas.openxmlformats.org/officeDocument/2006/relationships/image" Target="../media/ms1_SC.1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521.legend.wmf"/><Relationship Id="rId10-created" Type="http://schemas.openxmlformats.org/officeDocument/2006/relationships/image" Target="../media/ms1_UARFCN.52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40.legend.wmf"/><Relationship Id="rId10-created" Type="http://schemas.openxmlformats.org/officeDocument/2006/relationships/image" Target="../media/ms1_RSCP.64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MTN-TT-20260807-00315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35.5519 51.22078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