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822.legend.wmf"/><Relationship Id="rId10-created" Type="http://schemas.openxmlformats.org/officeDocument/2006/relationships/image" Target="../media/ms1_RSRQ.822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621.legend.wmf"/><Relationship Id="rId10-created" Type="http://schemas.openxmlformats.org/officeDocument/2006/relationships/image" Target="../media/ms1_KPH.621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584.legend.wmf"/><Relationship Id="rId10-created" Type="http://schemas.openxmlformats.org/officeDocument/2006/relationships/image" Target="../media/ms2_TECHMODE.58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589.zoomroute.jpg"/><Relationship Id="rId9-created" Type="http://schemas.openxmlformats.org/officeDocument/2006/relationships/image" Target="../media/ms2_PCI.589.legend.wmf"/><Relationship Id="rId10-created" Type="http://schemas.openxmlformats.org/officeDocument/2006/relationships/image" Target="../media/ms2_PCI.589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25.legend.wmf"/><Relationship Id="rId10-created" Type="http://schemas.openxmlformats.org/officeDocument/2006/relationships/image" Target="../media/ms2_EARFCN.2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302.legend.wmf"/><Relationship Id="rId10-created" Type="http://schemas.openxmlformats.org/officeDocument/2006/relationships/image" Target="../media/ms2_RSRP.302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996.legend.wmf"/><Relationship Id="rId10-created" Type="http://schemas.openxmlformats.org/officeDocument/2006/relationships/image" Target="../media/ms2_RSRQ.996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134.legend.wmf"/><Relationship Id="rId9-created" Type="http://schemas.openxmlformats.org/officeDocument/2006/relationships/image" Target="../media/ms2_PDCP.13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852.legend.wmf"/><Relationship Id="rId9-created" Type="http://schemas.openxmlformats.org/officeDocument/2006/relationships/image" Target="../media/ms2_PDCP.852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61.legend.wmf"/><Relationship Id="rId10-created" Type="http://schemas.openxmlformats.org/officeDocument/2006/relationships/image" Target="../media/ms2_KPH.761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15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490.legend.wmf"/><Relationship Id="rId10-created" Type="http://schemas.openxmlformats.org/officeDocument/2006/relationships/image" Target="../media/ms1_TECHMODE.490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673.zoomroute.jpg"/><Relationship Id="rId9-created" Type="http://schemas.openxmlformats.org/officeDocument/2006/relationships/image" Target="../media/ms1_PCI.673.legend.wmf"/><Relationship Id="rId10-created" Type="http://schemas.openxmlformats.org/officeDocument/2006/relationships/image" Target="../media/ms1_PCI.673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184.legend.wmf"/><Relationship Id="rId10-created" Type="http://schemas.openxmlformats.org/officeDocument/2006/relationships/image" Target="../media/ms1_EARFCN.18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352.legend.wmf"/><Relationship Id="rId10-created" Type="http://schemas.openxmlformats.org/officeDocument/2006/relationships/image" Target="../media/ms1_RSRP.35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80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10078.760000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5241.600000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6180.480000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15828.480000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5241.600000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2758.483811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22805819.894982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MTN-TT-20260725-00128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09/08/2026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10078.760000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5241.600000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6180.480000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15828.480000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5241.600000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2758.483811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22805819.894982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35.65587 51.37459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TWBSCE4/TWRNCE6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80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