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  <p:sldId r:id="rId27-created" id="276"/>
    <p:sldId r:id="rId28-created" id="277"/>
    <p:sldId r:id="rId29-created" id="278"/>
    <p:sldId r:id="rId30-created" id="279"/>
    <p:sldId r:id="rId31-created" id="280"/>
    <p:sldId r:id="rId32-created" id="281"/>
    <p:sldId r:id="rId33-created" id="282"/>
    <p:sldId r:id="rId34-created" id="283"/>
    <p:sldId r:id="rId35-created" id="284"/>
    <p:sldId r:id="rId36-created" id="285"/>
    <p:sldId r:id="rId37-created" id="286"/>
    <p:sldId r:id="rId38-created" id="287"/>
    <p:sldId r:id="rId39-created" id="288"/>
    <p:sldId r:id="rId40-created" id="289"/>
    <p:sldId r:id="rId41-created" id="290"/>
    <p:sldId r:id="rId42-created" id="291"/>
    <p:sldId r:id="rId43-created" id="292"/>
    <p:sldId r:id="rId44-created" id="293"/>
    <p:sldId r:id="rId45-created" id="294"/>
    <p:sldId r:id="rId46-created" id="295"/>
    <p:sldId r:id="rId47-created" id="296"/>
    <p:sldId r:id="rId48-created" id="297"/>
    <p:sldId r:id="rId49-created" id="298"/>
    <p:sldId r:id="rId50-created" id="299"/>
    <p:sldId r:id="rId51-created" id="300"/>
    <p:sldId r:id="rId52-created" id="301"/>
    <p:sldId r:id="rId53-created" id="302"/>
    <p:sldId r:id="rId54-created" id="303"/>
    <p:sldId r:id="rId55-created" id="304"/>
    <p:sldId r:id="rId56-created" id="305"/>
    <p:sldId r:id="rId57-created" id="306"/>
    <p:sldId r:id="rId58-created" id="307"/>
    <p:sldId r:id="rId59-created" id="308"/>
    <p:sldId r:id="rId60-created" id="309"/>
    <p:sldId r:id="rId61-created" id="310"/>
    <p:sldId r:id="rId62-created" id="311"/>
    <p:sldId r:id="rId63-created" id="312"/>
    <p:sldId r:id="rId64-created" id="313"/>
    <p:sldId r:id="rId65-created" id="314"/>
    <p:sldId r:id="rId66-created" id="315"/>
    <p:sldId r:id="rId67-created" id="316"/>
    <p:sldId r:id="rId68-created" id="317"/>
    <p:sldId r:id="rId69-created" id="318"/>
    <p:sldId r:id="rId70-created" id="319"/>
    <p:sldId r:id="rId71-created" id="320"/>
    <p:sldId r:id="rId72-created" id="3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Relationship Id="rId27-created" Type="http://schemas.openxmlformats.org/officeDocument/2006/relationships/slide" Target="slides/slide22.xml"/><Relationship Id="rId28-created" Type="http://schemas.openxmlformats.org/officeDocument/2006/relationships/slide" Target="slides/slide23.xml"/><Relationship Id="rId29-created" Type="http://schemas.openxmlformats.org/officeDocument/2006/relationships/slide" Target="slides/slide24.xml"/><Relationship Id="rId30-created" Type="http://schemas.openxmlformats.org/officeDocument/2006/relationships/slide" Target="slides/slide25.xml"/><Relationship Id="rId31-created" Type="http://schemas.openxmlformats.org/officeDocument/2006/relationships/slide" Target="slides/slide26.xml"/><Relationship Id="rId32-created" Type="http://schemas.openxmlformats.org/officeDocument/2006/relationships/slide" Target="slides/slide27.xml"/><Relationship Id="rId33-created" Type="http://schemas.openxmlformats.org/officeDocument/2006/relationships/slide" Target="slides/slide28.xml"/><Relationship Id="rId34-created" Type="http://schemas.openxmlformats.org/officeDocument/2006/relationships/slide" Target="slides/slide29.xml"/><Relationship Id="rId35-created" Type="http://schemas.openxmlformats.org/officeDocument/2006/relationships/slide" Target="slides/slide30.xml"/><Relationship Id="rId36-created" Type="http://schemas.openxmlformats.org/officeDocument/2006/relationships/slide" Target="slides/slide31.xml"/><Relationship Id="rId37-created" Type="http://schemas.openxmlformats.org/officeDocument/2006/relationships/slide" Target="slides/slide32.xml"/><Relationship Id="rId38-created" Type="http://schemas.openxmlformats.org/officeDocument/2006/relationships/slide" Target="slides/slide33.xml"/><Relationship Id="rId39-created" Type="http://schemas.openxmlformats.org/officeDocument/2006/relationships/slide" Target="slides/slide34.xml"/><Relationship Id="rId40-created" Type="http://schemas.openxmlformats.org/officeDocument/2006/relationships/slide" Target="slides/slide35.xml"/><Relationship Id="rId41-created" Type="http://schemas.openxmlformats.org/officeDocument/2006/relationships/slide" Target="slides/slide36.xml"/><Relationship Id="rId42-created" Type="http://schemas.openxmlformats.org/officeDocument/2006/relationships/slide" Target="slides/slide37.xml"/><Relationship Id="rId43-created" Type="http://schemas.openxmlformats.org/officeDocument/2006/relationships/slide" Target="slides/slide38.xml"/><Relationship Id="rId44-created" Type="http://schemas.openxmlformats.org/officeDocument/2006/relationships/slide" Target="slides/slide39.xml"/><Relationship Id="rId45-created" Type="http://schemas.openxmlformats.org/officeDocument/2006/relationships/slide" Target="slides/slide40.xml"/><Relationship Id="rId46-created" Type="http://schemas.openxmlformats.org/officeDocument/2006/relationships/slide" Target="slides/slide41.xml"/><Relationship Id="rId47-created" Type="http://schemas.openxmlformats.org/officeDocument/2006/relationships/slide" Target="slides/slide42.xml"/><Relationship Id="rId48-created" Type="http://schemas.openxmlformats.org/officeDocument/2006/relationships/slide" Target="slides/slide43.xml"/><Relationship Id="rId49-created" Type="http://schemas.openxmlformats.org/officeDocument/2006/relationships/slide" Target="slides/slide44.xml"/><Relationship Id="rId50-created" Type="http://schemas.openxmlformats.org/officeDocument/2006/relationships/slide" Target="slides/slide45.xml"/><Relationship Id="rId51-created" Type="http://schemas.openxmlformats.org/officeDocument/2006/relationships/slide" Target="slides/slide46.xml"/><Relationship Id="rId52-created" Type="http://schemas.openxmlformats.org/officeDocument/2006/relationships/slide" Target="slides/slide47.xml"/><Relationship Id="rId53-created" Type="http://schemas.openxmlformats.org/officeDocument/2006/relationships/slide" Target="slides/slide48.xml"/><Relationship Id="rId54-created" Type="http://schemas.openxmlformats.org/officeDocument/2006/relationships/slide" Target="slides/slide49.xml"/><Relationship Id="rId55-created" Type="http://schemas.openxmlformats.org/officeDocument/2006/relationships/slide" Target="slides/slide50.xml"/><Relationship Id="rId56-created" Type="http://schemas.openxmlformats.org/officeDocument/2006/relationships/slide" Target="slides/slide51.xml"/><Relationship Id="rId57-created" Type="http://schemas.openxmlformats.org/officeDocument/2006/relationships/slide" Target="slides/slide52.xml"/><Relationship Id="rId58-created" Type="http://schemas.openxmlformats.org/officeDocument/2006/relationships/slide" Target="slides/slide53.xml"/><Relationship Id="rId59-created" Type="http://schemas.openxmlformats.org/officeDocument/2006/relationships/slide" Target="slides/slide54.xml"/><Relationship Id="rId60-created" Type="http://schemas.openxmlformats.org/officeDocument/2006/relationships/slide" Target="slides/slide55.xml"/><Relationship Id="rId61-created" Type="http://schemas.openxmlformats.org/officeDocument/2006/relationships/slide" Target="slides/slide56.xml"/><Relationship Id="rId62-created" Type="http://schemas.openxmlformats.org/officeDocument/2006/relationships/slide" Target="slides/slide57.xml"/><Relationship Id="rId63-created" Type="http://schemas.openxmlformats.org/officeDocument/2006/relationships/slide" Target="slides/slide58.xml"/><Relationship Id="rId64-created" Type="http://schemas.openxmlformats.org/officeDocument/2006/relationships/slide" Target="slides/slide59.xml"/><Relationship Id="rId65-created" Type="http://schemas.openxmlformats.org/officeDocument/2006/relationships/slide" Target="slides/slide60.xml"/><Relationship Id="rId66-created" Type="http://schemas.openxmlformats.org/officeDocument/2006/relationships/slide" Target="slides/slide61.xml"/><Relationship Id="rId67-created" Type="http://schemas.openxmlformats.org/officeDocument/2006/relationships/slide" Target="slides/slide62.xml"/><Relationship Id="rId68-created" Type="http://schemas.openxmlformats.org/officeDocument/2006/relationships/slide" Target="slides/slide63.xml"/><Relationship Id="rId69-created" Type="http://schemas.openxmlformats.org/officeDocument/2006/relationships/slide" Target="slides/slide64.xml"/><Relationship Id="rId70-created" Type="http://schemas.openxmlformats.org/officeDocument/2006/relationships/slide" Target="slides/slide65.xml"/><Relationship Id="rId71-created" Type="http://schemas.openxmlformats.org/officeDocument/2006/relationships/slide" Target="slides/slide66.xml"/><Relationship Id="rId72-created" Type="http://schemas.openxmlformats.org/officeDocument/2006/relationships/slide" Target="slides/slide6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64.legend.wmf"/><Relationship Id="rId10-created" Type="http://schemas.openxmlformats.org/officeDocument/2006/relationships/image" Target="../media/ms1_GPS.64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884.legend.wmf"/><Relationship Id="rId10-created" Type="http://schemas.openxmlformats.org/officeDocument/2006/relationships/image" Target="../media/ms1_KPH.884.map.jpg"/></Relationships>
</file>

<file path=ppt/slides/_rels/slide12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3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645.legend.wmf"/><Relationship Id="rId10-created" Type="http://schemas.openxmlformats.org/officeDocument/2006/relationships/image" Target="../media/ms2_TECHMODE.645.map.jp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CI.446.zoomroute.jpg"/><Relationship Id="rId9-created" Type="http://schemas.openxmlformats.org/officeDocument/2006/relationships/image" Target="../media/ms2_CI.446.legend.wmf"/><Relationship Id="rId10-created" Type="http://schemas.openxmlformats.org/officeDocument/2006/relationships/image" Target="../media/ms2_CI.446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BAND.868.legend.wmf"/><Relationship Id="rId10-created" Type="http://schemas.openxmlformats.org/officeDocument/2006/relationships/image" Target="../media/ms2_BAND.868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XQUALSUB.713.legend.wmf"/><Relationship Id="rId10-created" Type="http://schemas.openxmlformats.org/officeDocument/2006/relationships/image" Target="../media/ms2_RXQUALSUB.713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775.legend.wmf"/><Relationship Id="rId10-created" Type="http://schemas.openxmlformats.org/officeDocument/2006/relationships/image" Target="../media/ms2_GPS.775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526.legend.wmf"/><Relationship Id="rId10-created" Type="http://schemas.openxmlformats.org/officeDocument/2006/relationships/image" Target="../media/ms2_KPH.526.map.jpg"/></Relationships>
</file>

<file path=ppt/slides/_rels/slide19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2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3_TECHMODE.534.legend.wmf"/><Relationship Id="rId10-created" Type="http://schemas.openxmlformats.org/officeDocument/2006/relationships/image" Target="../media/ms3_TECHMODE.534.map.jpg"/></Relationships>
</file>

<file path=ppt/slides/_rels/slide2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3_SC.4.zoomroute.jpg"/><Relationship Id="rId9-created" Type="http://schemas.openxmlformats.org/officeDocument/2006/relationships/image" Target="../media/ms3_SC.4.legend.wmf"/><Relationship Id="rId10-created" Type="http://schemas.openxmlformats.org/officeDocument/2006/relationships/image" Target="../media/ms3_SC.4.map.jpg"/></Relationships>
</file>

<file path=ppt/slides/_rels/slide23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3_UARFCN.82.legend.wmf"/><Relationship Id="rId10-created" Type="http://schemas.openxmlformats.org/officeDocument/2006/relationships/image" Target="../media/ms3_UARFCN.82.map.jpg"/></Relationships>
</file>

<file path=ppt/slides/_rels/slide2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3_RSCP.585.legend.wmf"/><Relationship Id="rId10-created" Type="http://schemas.openxmlformats.org/officeDocument/2006/relationships/image" Target="../media/ms3_RSCP.585.map.jpg"/></Relationships>
</file>

<file path=ppt/slides/_rels/slide2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3_ECNO.176.legend.wmf"/><Relationship Id="rId10-created" Type="http://schemas.openxmlformats.org/officeDocument/2006/relationships/image" Target="../media/ms3_ECNO.176.map.jpg"/></Relationships>
</file>

<file path=ppt/slides/_rels/slide2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3_GPS.16.legend.wmf"/><Relationship Id="rId10-created" Type="http://schemas.openxmlformats.org/officeDocument/2006/relationships/image" Target="../media/ms3_GPS.16.map.jpg"/></Relationships>
</file>

<file path=ppt/slides/_rels/slide2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3_KPH.915.legend.wmf"/><Relationship Id="rId10-created" Type="http://schemas.openxmlformats.org/officeDocument/2006/relationships/image" Target="../media/ms3_KPH.915.map.jpg"/></Relationships>
</file>

<file path=ppt/slides/_rels/slide28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2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4_TECHMODE.833.legend.wmf"/><Relationship Id="rId10-created" Type="http://schemas.openxmlformats.org/officeDocument/2006/relationships/image" Target="../media/ms4_TECHMODE.833.map.jp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42.png"/></Relationships>
</file>

<file path=ppt/slides/_rels/slide3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4_SC.836.zoomroute.jpg"/><Relationship Id="rId9-created" Type="http://schemas.openxmlformats.org/officeDocument/2006/relationships/image" Target="../media/ms4_SC.836.legend.wmf"/><Relationship Id="rId10-created" Type="http://schemas.openxmlformats.org/officeDocument/2006/relationships/image" Target="../media/ms4_SC.836.map.jpg"/></Relationships>
</file>

<file path=ppt/slides/_rels/slide3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4_UARFCN.580.legend.wmf"/><Relationship Id="rId10-created" Type="http://schemas.openxmlformats.org/officeDocument/2006/relationships/image" Target="../media/ms4_UARFCN.580.map.jpg"/></Relationships>
</file>

<file path=ppt/slides/_rels/slide3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4_RSCP.738.legend.wmf"/><Relationship Id="rId10-created" Type="http://schemas.openxmlformats.org/officeDocument/2006/relationships/image" Target="../media/ms4_RSCP.738.map.jpg"/></Relationships>
</file>

<file path=ppt/slides/_rels/slide33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4_ECNO.193.legend.wmf"/><Relationship Id="rId10-created" Type="http://schemas.openxmlformats.org/officeDocument/2006/relationships/image" Target="../media/ms4_ECNO.193.map.jpg"/></Relationships>
</file>

<file path=ppt/slides/_rels/slide3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4_GPS.192.legend.wmf"/><Relationship Id="rId10-created" Type="http://schemas.openxmlformats.org/officeDocument/2006/relationships/image" Target="../media/ms4_GPS.192.map.jpg"/></Relationships>
</file>

<file path=ppt/slides/_rels/slide3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4_KPH.499.legend.wmf"/><Relationship Id="rId10-created" Type="http://schemas.openxmlformats.org/officeDocument/2006/relationships/image" Target="../media/ms4_KPH.499.map.jpg"/></Relationships>
</file>

<file path=ppt/slides/_rels/slide36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3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5_TECHMODE.442.legend.wmf"/><Relationship Id="rId10-created" Type="http://schemas.openxmlformats.org/officeDocument/2006/relationships/image" Target="../media/ms5_TECHMODE.442.map.jpg"/></Relationships>
</file>

<file path=ppt/slides/_rels/slide3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5_SC.201.zoomroute.jpg"/><Relationship Id="rId9-created" Type="http://schemas.openxmlformats.org/officeDocument/2006/relationships/image" Target="../media/ms5_SC.201.legend.wmf"/><Relationship Id="rId10-created" Type="http://schemas.openxmlformats.org/officeDocument/2006/relationships/image" Target="../media/ms5_SC.201.map.jpg"/></Relationships>
</file>

<file path=ppt/slides/_rels/slide3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5_UARFCN.784.legend.wmf"/><Relationship Id="rId10-created" Type="http://schemas.openxmlformats.org/officeDocument/2006/relationships/image" Target="../media/ms5_RSCP.45.map.jp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4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5_RSCP.45.legend.wmf"/><Relationship Id="rId10-created" Type="http://schemas.openxmlformats.org/officeDocument/2006/relationships/image" Target="../media/ms5_RSCP.45.map.jpg"/></Relationships>
</file>

<file path=ppt/slides/_rels/slide4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5_ECNO.877.legend.wmf"/><Relationship Id="rId10-created" Type="http://schemas.openxmlformats.org/officeDocument/2006/relationships/image" Target="../media/ms5_ECNO.877.map.jpg"/></Relationships>
</file>

<file path=ppt/slides/_rels/slide4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5_HSDPA.903.legend.wmf"/><Relationship Id="rId9-created" Type="http://schemas.openxmlformats.org/officeDocument/2006/relationships/image" Target="../media/ms5_HSDPA.903.map.jpg"/></Relationships>
</file>

<file path=ppt/slides/_rels/slide43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5_HSDPA.608.legend.wmf"/><Relationship Id="rId9-created" Type="http://schemas.openxmlformats.org/officeDocument/2006/relationships/image" Target="../media/ms5_HSDPA.608.map.jpg"/></Relationships>
</file>

<file path=ppt/slides/_rels/slide4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5_GPS.793.legend.wmf"/><Relationship Id="rId10-created" Type="http://schemas.openxmlformats.org/officeDocument/2006/relationships/image" Target="../media/ms5_GPS.793.map.jpg"/></Relationships>
</file>

<file path=ppt/slides/_rels/slide4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5_KPH.916.legend.wmf"/><Relationship Id="rId10-created" Type="http://schemas.openxmlformats.org/officeDocument/2006/relationships/image" Target="../media/ms5_KPH.916.map.jpg"/></Relationships>
</file>

<file path=ppt/slides/_rels/slide46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47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4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6_TECHMODE.289.legend.wmf"/><Relationship Id="rId10-created" Type="http://schemas.openxmlformats.org/officeDocument/2006/relationships/image" Target="../media/ms6_TECHMODE.289.map.jpg"/></Relationships>
</file>

<file path=ppt/slides/_rels/slide4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6_PCI.926.zoomroute.jpg"/><Relationship Id="rId9-created" Type="http://schemas.openxmlformats.org/officeDocument/2006/relationships/image" Target="../media/ms6_PCI.926.legend.wmf"/><Relationship Id="rId10-created" Type="http://schemas.openxmlformats.org/officeDocument/2006/relationships/image" Target="../media/ms6_PCI.926.map.jp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5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6_EARFCN.580.legend.wmf"/><Relationship Id="rId10-created" Type="http://schemas.openxmlformats.org/officeDocument/2006/relationships/image" Target="../media/ms6_EARFCN.580.map.jpg"/></Relationships>
</file>

<file path=ppt/slides/_rels/slide5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6_RSRP.795.legend.wmf"/><Relationship Id="rId10-created" Type="http://schemas.openxmlformats.org/officeDocument/2006/relationships/image" Target="../media/ms6_RSRP.795.map.jpg"/></Relationships>
</file>

<file path=ppt/slides/_rels/slide5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6_RSRP.303.legend.wmf"/><Relationship Id="rId10-created" Type="http://schemas.openxmlformats.org/officeDocument/2006/relationships/image" Target="../media/ms6_RSRP.303.map.jpg"/></Relationships>
</file>

<file path=ppt/slides/_rels/slide53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6_RSRQ.186.legend.wmf"/><Relationship Id="rId10-created" Type="http://schemas.openxmlformats.org/officeDocument/2006/relationships/image" Target="../media/ms6_RSRQ.186.map.jpg"/></Relationships>
</file>

<file path=ppt/slides/_rels/slide5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6_GPS.799.legend.wmf"/><Relationship Id="rId10-created" Type="http://schemas.openxmlformats.org/officeDocument/2006/relationships/image" Target="../media/ms6_GPS.799.map.jpg"/></Relationships>
</file>

<file path=ppt/slides/_rels/slide5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6_KPH.705.legend.wmf"/><Relationship Id="rId10-created" Type="http://schemas.openxmlformats.org/officeDocument/2006/relationships/image" Target="../media/ms6_KPH.705.map.jpg"/></Relationships>
</file>

<file path=ppt/slides/_rels/slide56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5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7_TECHMODE.849.legend.wmf"/><Relationship Id="rId10-created" Type="http://schemas.openxmlformats.org/officeDocument/2006/relationships/image" Target="../media/ms7_TECHMODE.849.map.jpg"/></Relationships>
</file>

<file path=ppt/slides/_rels/slide5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7_PCI.432.zoomroute.jpg"/><Relationship Id="rId9-created" Type="http://schemas.openxmlformats.org/officeDocument/2006/relationships/image" Target="../media/ms7_PCI.432.legend.wmf"/><Relationship Id="rId10-created" Type="http://schemas.openxmlformats.org/officeDocument/2006/relationships/image" Target="../media/ms7_PCI.432.map.jpg"/></Relationships>
</file>

<file path=ppt/slides/_rels/slide5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7_EARFCN.877.legend.wmf"/><Relationship Id="rId10-created" Type="http://schemas.openxmlformats.org/officeDocument/2006/relationships/image" Target="../media/ms7_EARFCN.877.map.jp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662.legend.wmf"/><Relationship Id="rId10-created" Type="http://schemas.openxmlformats.org/officeDocument/2006/relationships/image" Target="../media/ms1_TECHMODE.662.map.jpg"/></Relationships>
</file>

<file path=ppt/slides/_rels/slide6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7_RSRP.879.legend.wmf"/><Relationship Id="rId10-created" Type="http://schemas.openxmlformats.org/officeDocument/2006/relationships/image" Target="../media/ms7_RSRP.879.map.jpg"/></Relationships>
</file>

<file path=ppt/slides/_rels/slide6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7_RSRP.987.legend.wmf"/><Relationship Id="rId10-created" Type="http://schemas.openxmlformats.org/officeDocument/2006/relationships/image" Target="../media/ms7_RSRP.987.map.jpg"/></Relationships>
</file>

<file path=ppt/slides/_rels/slide6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7_RSRQ.161.legend.wmf"/><Relationship Id="rId10-created" Type="http://schemas.openxmlformats.org/officeDocument/2006/relationships/image" Target="../media/ms7_RSRQ.161.map.jpg"/></Relationships>
</file>

<file path=ppt/slides/_rels/slide63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7_PDCP.271.legend.wmf"/><Relationship Id="rId9-created" Type="http://schemas.openxmlformats.org/officeDocument/2006/relationships/image" Target="../media/ms7_PDCP.271.map.jpg"/></Relationships>
</file>

<file path=ppt/slides/_rels/slide6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7_PDCP.490.legend.wmf"/><Relationship Id="rId9-created" Type="http://schemas.openxmlformats.org/officeDocument/2006/relationships/image" Target="../media/ms7_PDCP.490.map.jpg"/></Relationships>
</file>

<file path=ppt/slides/_rels/slide6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7_GPS.969.legend.wmf"/><Relationship Id="rId10-created" Type="http://schemas.openxmlformats.org/officeDocument/2006/relationships/image" Target="../media/ms7_GPS.969.map.jpg"/></Relationships>
</file>

<file path=ppt/slides/_rels/slide6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7_KPH.949.legend.wmf"/><Relationship Id="rId10-created" Type="http://schemas.openxmlformats.org/officeDocument/2006/relationships/image" Target="../media/ms7_KPH.949.map.jpg"/></Relationships>
</file>

<file path=ppt/slides/_rels/slide67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349.png"/><Relationship Id="rId6-created" Type="http://schemas.openxmlformats.org/officeDocument/2006/relationships/image" Target="../media/image350.jpg"/><Relationship Id="rId7-created" Type="http://schemas.openxmlformats.org/officeDocument/2006/relationships/image" Target="../media/image1.pn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CI.247.zoomroute.jpg"/><Relationship Id="rId9-created" Type="http://schemas.openxmlformats.org/officeDocument/2006/relationships/image" Target="../media/ms1_CI.247.legend.wmf"/><Relationship Id="rId10-created" Type="http://schemas.openxmlformats.org/officeDocument/2006/relationships/image" Target="../media/ms1_CI.247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BAND.740.legend.wmf"/><Relationship Id="rId10-created" Type="http://schemas.openxmlformats.org/officeDocument/2006/relationships/image" Target="../media/ms1_BAND.740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XLEVELIDLE.985.legend.wmf"/><Relationship Id="rId10-created" Type="http://schemas.openxmlformats.org/officeDocument/2006/relationships/image" Target="../media/ms1_RXLEVELIDLE.985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2G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23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RXQUALSUB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99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MS4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MS5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MTN-TT-20260802-00370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16/08/2026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17/08/2026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MS3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4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MS4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2G,3G,4G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35.70463 51.25381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TWBSCH12/TWRNCH12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MS5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4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GSM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GSM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HSDPA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826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Uu_HSDPA_Throughput_MAC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2816.620702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590.640000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2560.490000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6559.480000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590.640000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1551.718547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2473433.385482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HSDPA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574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Uu_HSDPA_Throughput_MAC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2816.620702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590.640000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2560.490000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6559.480000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590.640000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1551.718547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2473433.385482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MS6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MS7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MS6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2G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19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29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MS7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19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29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709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13927.526364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680.030000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25033.440000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37186.720000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680.030000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9226.601818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208471498.804936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13927.526364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680.030000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25033.440000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37186.720000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680.030000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9226.601818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208471498.804936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44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23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RXLEVELIDLE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01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