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895.legend.wmf"/><Relationship Id="rId10-created" Type="http://schemas.openxmlformats.org/officeDocument/2006/relationships/image" Target="../media/ms1_RSRQ.89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68.legend.wmf"/><Relationship Id="rId10-created" Type="http://schemas.openxmlformats.org/officeDocument/2006/relationships/image" Target="../media/ms1_KPH.56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92.legend.wmf"/><Relationship Id="rId10-created" Type="http://schemas.openxmlformats.org/officeDocument/2006/relationships/image" Target="../media/ms2_TECHMODE.89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705.zoomroute.jpg"/><Relationship Id="rId9-created" Type="http://schemas.openxmlformats.org/officeDocument/2006/relationships/image" Target="../media/ms2_PCI.705.legend.wmf"/><Relationship Id="rId10-created" Type="http://schemas.openxmlformats.org/officeDocument/2006/relationships/image" Target="../media/ms2_PCI.70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582.legend.wmf"/><Relationship Id="rId10-created" Type="http://schemas.openxmlformats.org/officeDocument/2006/relationships/image" Target="../media/ms2_EARFCN.58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373.legend.wmf"/><Relationship Id="rId10-created" Type="http://schemas.openxmlformats.org/officeDocument/2006/relationships/image" Target="../media/ms2_RSRP.37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322.legend.wmf"/><Relationship Id="rId10-created" Type="http://schemas.openxmlformats.org/officeDocument/2006/relationships/image" Target="../media/ms2_RSRQ.32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233.legend.wmf"/><Relationship Id="rId9-created" Type="http://schemas.openxmlformats.org/officeDocument/2006/relationships/image" Target="../media/ms2_PDCP.23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650.legend.wmf"/><Relationship Id="rId9-created" Type="http://schemas.openxmlformats.org/officeDocument/2006/relationships/image" Target="../media/ms2_PDCP.650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25.legend.wmf"/><Relationship Id="rId10-created" Type="http://schemas.openxmlformats.org/officeDocument/2006/relationships/image" Target="../media/ms2_KPH.225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1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57.legend.wmf"/><Relationship Id="rId10-created" Type="http://schemas.openxmlformats.org/officeDocument/2006/relationships/image" Target="../media/ms1_RSRQ.89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589.zoomroute.jpg"/><Relationship Id="rId9-created" Type="http://schemas.openxmlformats.org/officeDocument/2006/relationships/image" Target="../media/ms1_PCI.589.legend.wmf"/><Relationship Id="rId10-created" Type="http://schemas.openxmlformats.org/officeDocument/2006/relationships/image" Target="../media/ms1_PCI.58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386.legend.wmf"/><Relationship Id="rId10-created" Type="http://schemas.openxmlformats.org/officeDocument/2006/relationships/image" Target="../media/ms1_EARFCN.38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86.legend.wmf"/><Relationship Id="rId10-created" Type="http://schemas.openxmlformats.org/officeDocument/2006/relationships/image" Target="../media/ms1_RSRP.86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4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4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1819.741250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437.000000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6825.930000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2122.040763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6415030.365733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MTN-TT-20260724-00330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1819.741250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437.000000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6825.930000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2122.040763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6415030.365733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35.84432 50.88692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