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g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MTN-TT-20260802-00382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15806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35.8649 50.97582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Data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9144.925000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2524.520000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47901.440000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11177.994333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168777319.674770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9144.925000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2524.520000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47901.440000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11177.994333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168777319.674770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380</Words>
  <Application>Microsoft Office PowerPoint</Application>
  <PresentationFormat>Widescreen</PresentationFormat>
  <Paragraphs>207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2026-08-15T15:40:40Z</dcterms:modified>
</cp:coreProperties>
</file>