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7.legend.wmf"/>
  <Relationship Id="rId10-created" Type="http://schemas.openxmlformats.org/officeDocument/2006/relationships/image" Target="../media/ms1_ECNO.5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0.legend.wmf"/>
  <Relationship Id="rId10-created" Type="http://schemas.openxmlformats.org/officeDocument/2006/relationships/image" Target="../media/ms1_GPS.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8.legend.wmf"/>
  <Relationship Id="rId10-created" Type="http://schemas.openxmlformats.org/officeDocument/2006/relationships/image" Target="../media/ms1_KPH.4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20.legend.wmf"/>
  <Relationship Id="rId10-created" Type="http://schemas.openxmlformats.org/officeDocument/2006/relationships/image" Target="../media/ms2_TECHMODE.42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83.zoomroute.jpg"/>
  <Relationship Id="rId9-created" Type="http://schemas.openxmlformats.org/officeDocument/2006/relationships/image" Target="../media/ms2_SC.683.legend.wmf"/>
  <Relationship Id="rId10-created" Type="http://schemas.openxmlformats.org/officeDocument/2006/relationships/image" Target="../media/ms2_SC.68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52.legend.wmf"/>
  <Relationship Id="rId10-created" Type="http://schemas.openxmlformats.org/officeDocument/2006/relationships/image" Target="../media/ms2_UARFCN.75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77.legend.wmf"/>
  <Relationship Id="rId10-created" Type="http://schemas.openxmlformats.org/officeDocument/2006/relationships/image" Target="../media/ms2_RSCP.57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4.legend.wmf"/>
  <Relationship Id="rId10-created" Type="http://schemas.openxmlformats.org/officeDocument/2006/relationships/image" Target="../media/ms2_ECNO.4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98.legend.wmf"/>
  <Relationship Id="rId10-created" Type="http://schemas.openxmlformats.org/officeDocument/2006/relationships/image" Target="../media/ms2_GPS.69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244.legend.wmf"/>
  <Relationship Id="rId10-created" Type="http://schemas.openxmlformats.org/officeDocument/2006/relationships/image" Target="../media/ms2_KPH.24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5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75.legend.wmf"/>
  <Relationship Id="rId10-created" Type="http://schemas.openxmlformats.org/officeDocument/2006/relationships/image" Target="../media/ms1_TECHMODE.27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1.zoomroute.jpg"/>
  <Relationship Id="rId9-created" Type="http://schemas.openxmlformats.org/officeDocument/2006/relationships/image" Target="../media/ms1_SC.21.legend.wmf"/>
  <Relationship Id="rId10-created" Type="http://schemas.openxmlformats.org/officeDocument/2006/relationships/image" Target="../media/ms1_SC.2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45.legend.wmf"/>
  <Relationship Id="rId10-created" Type="http://schemas.openxmlformats.org/officeDocument/2006/relationships/image" Target="../media/ms1_UARFCN.84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92.legend.wmf"/>
  <Relationship Id="rId10-created" Type="http://schemas.openxmlformats.org/officeDocument/2006/relationships/image" Target="../media/ms1_RSCP.29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MTN-TT-20260614-00261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35.62610375 51.37672663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