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278.legend.wmf"/><Relationship Id="rId10-created" Type="http://schemas.openxmlformats.org/officeDocument/2006/relationships/image" Target="../media/ms1_ECNO.278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681.legend.wmf"/><Relationship Id="rId10-created" Type="http://schemas.openxmlformats.org/officeDocument/2006/relationships/image" Target="../media/ms1_GPS.681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578.legend.wmf"/><Relationship Id="rId10-created" Type="http://schemas.openxmlformats.org/officeDocument/2006/relationships/image" Target="../media/ms1_KPH.578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139.legend.wmf"/><Relationship Id="rId10-created" Type="http://schemas.openxmlformats.org/officeDocument/2006/relationships/image" Target="../media/ms2_TECHMODE.139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433.zoomroute.jpg"/><Relationship Id="rId9-created" Type="http://schemas.openxmlformats.org/officeDocument/2006/relationships/image" Target="../media/ms2_SC.433.legend.wmf"/><Relationship Id="rId10-created" Type="http://schemas.openxmlformats.org/officeDocument/2006/relationships/image" Target="../media/ms2_SC.43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229.legend.wmf"/><Relationship Id="rId10-created" Type="http://schemas.openxmlformats.org/officeDocument/2006/relationships/image" Target="../media/ms2_UARFCN.229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919.legend.wmf"/><Relationship Id="rId10-created" Type="http://schemas.openxmlformats.org/officeDocument/2006/relationships/image" Target="../media/ms2_RSCP.91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733.legend.wmf"/><Relationship Id="rId10-created" Type="http://schemas.openxmlformats.org/officeDocument/2006/relationships/image" Target="../media/ms2_ECNO.733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84.legend.wmf"/><Relationship Id="rId10-created" Type="http://schemas.openxmlformats.org/officeDocument/2006/relationships/image" Target="../media/ms2_GPS.584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638.legend.wmf"/><Relationship Id="rId10-created" Type="http://schemas.openxmlformats.org/officeDocument/2006/relationships/image" Target="../media/ms2_KPH.638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876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160.legend.wmf"/><Relationship Id="rId10-created" Type="http://schemas.openxmlformats.org/officeDocument/2006/relationships/image" Target="../media/ms1_TECHMODE.160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254.zoomroute.jpg"/><Relationship Id="rId9-created" Type="http://schemas.openxmlformats.org/officeDocument/2006/relationships/image" Target="../media/ms1_SC.254.legend.wmf"/><Relationship Id="rId10-created" Type="http://schemas.openxmlformats.org/officeDocument/2006/relationships/image" Target="../media/ms1_SC.254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432.legend.wmf"/><Relationship Id="rId10-created" Type="http://schemas.openxmlformats.org/officeDocument/2006/relationships/image" Target="../media/ms1_UARFCN.432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946.legend.wmf"/><Relationship Id="rId10-created" Type="http://schemas.openxmlformats.org/officeDocument/2006/relationships/image" Target="../media/ms1_RSCP.946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MTN-TT-20260725-00417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35.79594 50.88796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