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890.legend.wmf"/><Relationship Id="rId10-created" Type="http://schemas.openxmlformats.org/officeDocument/2006/relationships/image" Target="../media/ms1_ECNO.89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551.legend.wmf"/><Relationship Id="rId10-created" Type="http://schemas.openxmlformats.org/officeDocument/2006/relationships/image" Target="../media/ms1_GPS.551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882.legend.wmf"/><Relationship Id="rId10-created" Type="http://schemas.openxmlformats.org/officeDocument/2006/relationships/image" Target="../media/ms1_KPH.882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08.legend.wmf"/><Relationship Id="rId10-created" Type="http://schemas.openxmlformats.org/officeDocument/2006/relationships/image" Target="../media/ms2_TECHMODE.208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782.zoomroute.jpg"/><Relationship Id="rId9-created" Type="http://schemas.openxmlformats.org/officeDocument/2006/relationships/image" Target="../media/ms2_SC.782.legend.wmf"/><Relationship Id="rId10-created" Type="http://schemas.openxmlformats.org/officeDocument/2006/relationships/image" Target="../media/ms2_SC.782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398.legend.wmf"/><Relationship Id="rId10-created" Type="http://schemas.openxmlformats.org/officeDocument/2006/relationships/image" Target="../media/ms2_UARFCN.398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65.legend.wmf"/><Relationship Id="rId10-created" Type="http://schemas.openxmlformats.org/officeDocument/2006/relationships/image" Target="../media/ms2_RSCP.65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784.legend.wmf"/><Relationship Id="rId10-created" Type="http://schemas.openxmlformats.org/officeDocument/2006/relationships/image" Target="../media/ms2_ECNO.784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241.legend.wmf"/><Relationship Id="rId10-created" Type="http://schemas.openxmlformats.org/officeDocument/2006/relationships/image" Target="../media/ms2_GPS.241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765.legend.wmf"/><Relationship Id="rId10-created" Type="http://schemas.openxmlformats.org/officeDocument/2006/relationships/image" Target="../media/ms2_KPH.765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620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282.legend.wmf"/><Relationship Id="rId10-created" Type="http://schemas.openxmlformats.org/officeDocument/2006/relationships/image" Target="../media/ms1_TECHMODE.282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865.zoomroute.jpg"/><Relationship Id="rId9-created" Type="http://schemas.openxmlformats.org/officeDocument/2006/relationships/image" Target="../media/ms1_SC.865.legend.wmf"/><Relationship Id="rId10-created" Type="http://schemas.openxmlformats.org/officeDocument/2006/relationships/image" Target="../media/ms1_SC.865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170.legend.wmf"/><Relationship Id="rId10-created" Type="http://schemas.openxmlformats.org/officeDocument/2006/relationships/image" Target="../media/ms1_UARFCN.170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466.legend.wmf"/><Relationship Id="rId10-created" Type="http://schemas.openxmlformats.org/officeDocument/2006/relationships/image" Target="../media/ms1_RSCP.466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MTN-TT-20260807-00367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35.79277 50.8619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