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527.legend.wmf"/>
  <Relationship Id="rId10-created" Type="http://schemas.openxmlformats.org/officeDocument/2006/relationships/image" Target="../media/ms1_RSRQ.52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880.legend.wmf"/>
  <Relationship Id="rId10-created" Type="http://schemas.openxmlformats.org/officeDocument/2006/relationships/image" Target="../media/ms1_GPS.88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744.legend.wmf"/>
  <Relationship Id="rId10-created" Type="http://schemas.openxmlformats.org/officeDocument/2006/relationships/image" Target="../media/ms1_KPH.74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152.legend.wmf"/>
  <Relationship Id="rId10-created" Type="http://schemas.openxmlformats.org/officeDocument/2006/relationships/image" Target="../media/ms2_TECHMODE.15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759.zoomroute.jpg"/>
  <Relationship Id="rId9-created" Type="http://schemas.openxmlformats.org/officeDocument/2006/relationships/image" Target="../media/ms2_PCI.759.legend.wmf"/>
  <Relationship Id="rId10-created" Type="http://schemas.openxmlformats.org/officeDocument/2006/relationships/image" Target="../media/ms2_PCI.75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963.legend.wmf"/>
  <Relationship Id="rId10-created" Type="http://schemas.openxmlformats.org/officeDocument/2006/relationships/image" Target="../media/ms2_EARFCN.96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233.legend.wmf"/>
  <Relationship Id="rId10-created" Type="http://schemas.openxmlformats.org/officeDocument/2006/relationships/image" Target="../media/ms2_RSRP.23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40.legend.wmf"/>
  <Relationship Id="rId10-created" Type="http://schemas.openxmlformats.org/officeDocument/2006/relationships/image" Target="../media/ms2_RSRQ.4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535.legend.wmf"/>
  <Relationship Id="rId9-created" Type="http://schemas.openxmlformats.org/officeDocument/2006/relationships/image" Target="../media/ms2_PDCP.53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95.legend.wmf"/>
  <Relationship Id="rId9-created" Type="http://schemas.openxmlformats.org/officeDocument/2006/relationships/image" Target="../media/ms2_PDCP.995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910.legend.wmf"/>
  <Relationship Id="rId10-created" Type="http://schemas.openxmlformats.org/officeDocument/2006/relationships/image" Target="../media/ms2_GPS.910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984.legend.wmf"/>
  <Relationship Id="rId10-created" Type="http://schemas.openxmlformats.org/officeDocument/2006/relationships/image" Target="../media/ms2_KPH.984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33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41.legend.wmf"/>
  <Relationship Id="rId10-created" Type="http://schemas.openxmlformats.org/officeDocument/2006/relationships/image" Target="../media/ms1_TECHMODE.84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940.zoomroute.jpg"/>
  <Relationship Id="rId9-created" Type="http://schemas.openxmlformats.org/officeDocument/2006/relationships/image" Target="../media/ms1_PCI.940.legend.wmf"/>
  <Relationship Id="rId10-created" Type="http://schemas.openxmlformats.org/officeDocument/2006/relationships/image" Target="../media/ms1_PCI.94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462.legend.wmf"/>
  <Relationship Id="rId10-created" Type="http://schemas.openxmlformats.org/officeDocument/2006/relationships/image" Target="../media/ms1_EARFCN.46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172.legend.wmf"/>
  <Relationship Id="rId10-created" Type="http://schemas.openxmlformats.org/officeDocument/2006/relationships/image" Target="../media/ms1_RSRP.17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20683.606364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151158.560000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46682.537161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2607070847.977682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MTN-TT-20260727-00191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20683.606364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151158.560000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46682.537161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2607070847.977682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35.60164 51.08464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