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8.legend.wmf"/><Relationship Id="rId10-created" Type="http://schemas.openxmlformats.org/officeDocument/2006/relationships/image" Target="../media/ms1_GPS.5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48.legend.wmf"/><Relationship Id="rId10-created" Type="http://schemas.openxmlformats.org/officeDocument/2006/relationships/image" Target="../media/ms1_KPH.848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38.legend.wmf"/><Relationship Id="rId10-created" Type="http://schemas.openxmlformats.org/officeDocument/2006/relationships/image" Target="../media/ms2_TECHMODE.638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BCCH.592.zoomroute.jpg"/><Relationship Id="rId9-created" Type="http://schemas.openxmlformats.org/officeDocument/2006/relationships/image" Target="../media/ms2_BCCH.592.legend.wmf"/><Relationship Id="rId10-created" Type="http://schemas.openxmlformats.org/officeDocument/2006/relationships/image" Target="../media/ms2_BCCH.59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371.legend.wmf"/><Relationship Id="rId10-created" Type="http://schemas.openxmlformats.org/officeDocument/2006/relationships/image" Target="../media/ms2_BAND.37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869.legend.wmf"/><Relationship Id="rId10-created" Type="http://schemas.openxmlformats.org/officeDocument/2006/relationships/image" Target="../media/ms2_RXQUALSUB.86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VoiceEvent.587.legend.png"/><Relationship Id="rId10-created" Type="http://schemas.openxmlformats.org/officeDocument/2006/relationships/image" Target="../media/ms2_VoiceEvent.58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95.legend.wmf"/><Relationship Id="rId10-created" Type="http://schemas.openxmlformats.org/officeDocument/2006/relationships/image" Target="../media/ms2_GPS.29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60.legend.wmf"/><Relationship Id="rId10-created" Type="http://schemas.openxmlformats.org/officeDocument/2006/relationships/image" Target="../media/ms2_KPH.26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94.png"/><Relationship Id="rId6-created" Type="http://schemas.openxmlformats.org/officeDocument/2006/relationships/image" Target="../media/image95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3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4.legend.wmf"/><Relationship Id="rId10-created" Type="http://schemas.openxmlformats.org/officeDocument/2006/relationships/image" Target="../media/ms1_TECHMODE.1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BCCH.298.zoomroute.jpg"/><Relationship Id="rId9-created" Type="http://schemas.openxmlformats.org/officeDocument/2006/relationships/image" Target="../media/ms1_BCCH.298.legend.wmf"/><Relationship Id="rId10-created" Type="http://schemas.openxmlformats.org/officeDocument/2006/relationships/image" Target="../media/ms1_BCCH.29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26.legend.wmf"/><Relationship Id="rId10-created" Type="http://schemas.openxmlformats.org/officeDocument/2006/relationships/image" Target="../media/ms1_BAND.2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419.legend.wmf"/><Relationship Id="rId10-created" Type="http://schemas.openxmlformats.org/officeDocument/2006/relationships/image" Target="../media/ms1_RXLEVELIDLE.41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VoiceEvent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900000" cy="720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MTN-TT-20260805-00202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35.79848 50.87573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