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824.legend.wmf"/>
  <Relationship Id="rId10-created" Type="http://schemas.openxmlformats.org/officeDocument/2006/relationships/image" Target="../media/ms1_RSRQ.82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498.legend.wmf"/>
  <Relationship Id="rId10-created" Type="http://schemas.openxmlformats.org/officeDocument/2006/relationships/image" Target="../media/ms1_GPS.49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86.legend.wmf"/>
  <Relationship Id="rId10-created" Type="http://schemas.openxmlformats.org/officeDocument/2006/relationships/image" Target="../media/ms1_KPH.8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159.legend.wmf"/>
  <Relationship Id="rId10-created" Type="http://schemas.openxmlformats.org/officeDocument/2006/relationships/image" Target="../media/ms2_TECHMODE.15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248.zoomroute.jpg"/>
  <Relationship Id="rId9-created" Type="http://schemas.openxmlformats.org/officeDocument/2006/relationships/image" Target="../media/ms2_PCI.248.legend.wmf"/>
  <Relationship Id="rId10-created" Type="http://schemas.openxmlformats.org/officeDocument/2006/relationships/image" Target="../media/ms2_PCI.24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10.legend.wmf"/>
  <Relationship Id="rId10-created" Type="http://schemas.openxmlformats.org/officeDocument/2006/relationships/image" Target="../media/ms2_EARFCN.1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907.legend.wmf"/>
  <Relationship Id="rId10-created" Type="http://schemas.openxmlformats.org/officeDocument/2006/relationships/image" Target="../media/ms2_RSRP.90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22.legend.wmf"/>
  <Relationship Id="rId10-created" Type="http://schemas.openxmlformats.org/officeDocument/2006/relationships/image" Target="../media/ms2_RSRQ.2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594.legend.wmf"/>
  <Relationship Id="rId9-created" Type="http://schemas.openxmlformats.org/officeDocument/2006/relationships/image" Target="../media/ms2_PDCP.59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808.legend.wmf"/>
  <Relationship Id="rId9-created" Type="http://schemas.openxmlformats.org/officeDocument/2006/relationships/image" Target="../media/ms2_PDCP.808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393.legend.wmf"/>
  <Relationship Id="rId10-created" Type="http://schemas.openxmlformats.org/officeDocument/2006/relationships/image" Target="../media/ms2_GPS.393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585.legend.wmf"/>
  <Relationship Id="rId10-created" Type="http://schemas.openxmlformats.org/officeDocument/2006/relationships/image" Target="../media/ms2_KPH.585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5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242.legend.wmf"/>
  <Relationship Id="rId10-created" Type="http://schemas.openxmlformats.org/officeDocument/2006/relationships/image" Target="../media/ms1_TECHMODE.24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987.zoomroute.jpg"/>
  <Relationship Id="rId9-created" Type="http://schemas.openxmlformats.org/officeDocument/2006/relationships/image" Target="../media/ms1_PCI.987.legend.wmf"/>
  <Relationship Id="rId10-created" Type="http://schemas.openxmlformats.org/officeDocument/2006/relationships/image" Target="../media/ms1_PCI.98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524.legend.wmf"/>
  <Relationship Id="rId10-created" Type="http://schemas.openxmlformats.org/officeDocument/2006/relationships/image" Target="../media/ms1_EARFCN.52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174.legend.wmf"/>
  <Relationship Id="rId10-created" Type="http://schemas.openxmlformats.org/officeDocument/2006/relationships/image" Target="../media/ms1_RSRP.17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28125.250935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12715.240000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28190.380000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41193.480000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12715.240000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6716.497776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45115584.174836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MTN-TT-20260607-00266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28125.250935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12715.240000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28190.380000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41193.480000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12715.240000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6716.497776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45115584.174836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32.890192 59.159041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