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98.legend.wmf"/>
  <Relationship Id="rId10-created" Type="http://schemas.openxmlformats.org/officeDocument/2006/relationships/image" Target="../media/ms1_ECNO.59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78.legend.wmf"/>
  <Relationship Id="rId10-created" Type="http://schemas.openxmlformats.org/officeDocument/2006/relationships/image" Target="../media/ms1_GPS.97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774.legend.wmf"/>
  <Relationship Id="rId10-created" Type="http://schemas.openxmlformats.org/officeDocument/2006/relationships/image" Target="../media/ms1_KPH.77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01.legend.wmf"/>
  <Relationship Id="rId10-created" Type="http://schemas.openxmlformats.org/officeDocument/2006/relationships/image" Target="../media/ms2_TECHMODE.70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398.zoomroute.jpg"/>
  <Relationship Id="rId9-created" Type="http://schemas.openxmlformats.org/officeDocument/2006/relationships/image" Target="../media/ms2_SC.398.legend.wmf"/>
  <Relationship Id="rId10-created" Type="http://schemas.openxmlformats.org/officeDocument/2006/relationships/image" Target="../media/ms2_SC.39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92.legend.wmf"/>
  <Relationship Id="rId10-created" Type="http://schemas.openxmlformats.org/officeDocument/2006/relationships/image" Target="../media/ms2_UARFCN.99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61.legend.wmf"/>
  <Relationship Id="rId10-created" Type="http://schemas.openxmlformats.org/officeDocument/2006/relationships/image" Target="../media/ms2_RSCP.56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22.legend.wmf"/>
  <Relationship Id="rId10-created" Type="http://schemas.openxmlformats.org/officeDocument/2006/relationships/image" Target="../media/ms2_ECNO.42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252.legend.wmf"/>
  <Relationship Id="rId10-created" Type="http://schemas.openxmlformats.org/officeDocument/2006/relationships/image" Target="../media/ms2_GPS.25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992.legend.wmf"/>
  <Relationship Id="rId10-created" Type="http://schemas.openxmlformats.org/officeDocument/2006/relationships/image" Target="../media/ms2_KPH.992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8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35.legend.wmf"/>
  <Relationship Id="rId10-created" Type="http://schemas.openxmlformats.org/officeDocument/2006/relationships/image" Target="../media/ms1_TECHMODE.63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95.zoomroute.jpg"/>
  <Relationship Id="rId9-created" Type="http://schemas.openxmlformats.org/officeDocument/2006/relationships/image" Target="../media/ms1_SC.195.legend.wmf"/>
  <Relationship Id="rId10-created" Type="http://schemas.openxmlformats.org/officeDocument/2006/relationships/image" Target="../media/ms1_SC.19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21.legend.wmf"/>
  <Relationship Id="rId10-created" Type="http://schemas.openxmlformats.org/officeDocument/2006/relationships/image" Target="../media/ms1_UARFCN.52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54.legend.wmf"/>
  <Relationship Id="rId10-created" Type="http://schemas.openxmlformats.org/officeDocument/2006/relationships/image" Target="../media/ms1_RSCP.75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3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( 241, 314 )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MTN-TT-20260712-00208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32.882344 59.240137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( 241, 314 )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