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675.legend.wmf"/>
  <Relationship Id="rId10-created" Type="http://schemas.openxmlformats.org/officeDocument/2006/relationships/image" Target="../media/ms1_ECNO.675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379.legend.wmf"/>
  <Relationship Id="rId10-created" Type="http://schemas.openxmlformats.org/officeDocument/2006/relationships/image" Target="../media/ms1_GPS.379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22.legend.wmf"/>
  <Relationship Id="rId10-created" Type="http://schemas.openxmlformats.org/officeDocument/2006/relationships/image" Target="../media/ms1_KPH.22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557.legend.wmf"/>
  <Relationship Id="rId10-created" Type="http://schemas.openxmlformats.org/officeDocument/2006/relationships/image" Target="../media/ms2_TECHMODE.557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819.zoomroute.jpg"/>
  <Relationship Id="rId9-created" Type="http://schemas.openxmlformats.org/officeDocument/2006/relationships/image" Target="../media/ms2_SC.819.legend.wmf"/>
  <Relationship Id="rId10-created" Type="http://schemas.openxmlformats.org/officeDocument/2006/relationships/image" Target="../media/ms2_SC.819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763.legend.wmf"/>
  <Relationship Id="rId10-created" Type="http://schemas.openxmlformats.org/officeDocument/2006/relationships/image" Target="../media/ms2_UARFCN.763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17.legend.wmf"/>
  <Relationship Id="rId10-created" Type="http://schemas.openxmlformats.org/officeDocument/2006/relationships/image" Target="../media/ms2_RSCP.17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544.legend.wmf"/>
  <Relationship Id="rId10-created" Type="http://schemas.openxmlformats.org/officeDocument/2006/relationships/image" Target="../media/ms2_ECNO.544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343.legend.wmf"/>
  <Relationship Id="rId10-created" Type="http://schemas.openxmlformats.org/officeDocument/2006/relationships/image" Target="../media/ms2_GPS.343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770.legend.wmf"/>
  <Relationship Id="rId10-created" Type="http://schemas.openxmlformats.org/officeDocument/2006/relationships/image" Target="../media/ms2_KPH.770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534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313.legend.wmf"/>
  <Relationship Id="rId10-created" Type="http://schemas.openxmlformats.org/officeDocument/2006/relationships/image" Target="../media/ms1_TECHMODE.313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973.zoomroute.jpg"/>
  <Relationship Id="rId9-created" Type="http://schemas.openxmlformats.org/officeDocument/2006/relationships/image" Target="../media/ms1_SC.973.legend.wmf"/>
  <Relationship Id="rId10-created" Type="http://schemas.openxmlformats.org/officeDocument/2006/relationships/image" Target="../media/ms1_SC.973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167.legend.wmf"/>
  <Relationship Id="rId10-created" Type="http://schemas.openxmlformats.org/officeDocument/2006/relationships/image" Target="../media/ms1_UARFCN.167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439.legend.wmf"/>
  <Relationship Id="rId10-created" Type="http://schemas.openxmlformats.org/officeDocument/2006/relationships/image" Target="../media/ms1_RSCP.439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MTN-TT-20260713-00249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35.57525 51.23967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TWBSCH14/TWRNCH14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