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13.legend.wmf"/>
  <Relationship Id="rId10-created" Type="http://schemas.openxmlformats.org/officeDocument/2006/relationships/image" Target="../media/ms1_ECNO.41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67.legend.wmf"/>
  <Relationship Id="rId10-created" Type="http://schemas.openxmlformats.org/officeDocument/2006/relationships/image" Target="../media/ms1_GPS.96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74.legend.wmf"/>
  <Relationship Id="rId10-created" Type="http://schemas.openxmlformats.org/officeDocument/2006/relationships/image" Target="../media/ms1_KPH.37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56.legend.wmf"/>
  <Relationship Id="rId10-created" Type="http://schemas.openxmlformats.org/officeDocument/2006/relationships/image" Target="../media/ms2_TECHMODE.75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61.zoomroute.jpg"/>
  <Relationship Id="rId9-created" Type="http://schemas.openxmlformats.org/officeDocument/2006/relationships/image" Target="../media/ms2_SC.761.legend.wmf"/>
  <Relationship Id="rId10-created" Type="http://schemas.openxmlformats.org/officeDocument/2006/relationships/image" Target="../media/ms2_SC.76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98.legend.wmf"/>
  <Relationship Id="rId10-created" Type="http://schemas.openxmlformats.org/officeDocument/2006/relationships/image" Target="../media/ms2_UARFCN.89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45.legend.wmf"/>
  <Relationship Id="rId10-created" Type="http://schemas.openxmlformats.org/officeDocument/2006/relationships/image" Target="../media/ms2_RSCP.34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23.legend.wmf"/>
  <Relationship Id="rId10-created" Type="http://schemas.openxmlformats.org/officeDocument/2006/relationships/image" Target="../media/ms2_ECNO.42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85.legend.wmf"/>
  <Relationship Id="rId10-created" Type="http://schemas.openxmlformats.org/officeDocument/2006/relationships/image" Target="../media/ms2_GPS.78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48.legend.wmf"/>
  <Relationship Id="rId10-created" Type="http://schemas.openxmlformats.org/officeDocument/2006/relationships/image" Target="../media/ms2_KPH.348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6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04.legend.wmf"/>
  <Relationship Id="rId10-created" Type="http://schemas.openxmlformats.org/officeDocument/2006/relationships/image" Target="../media/ms1_TECHMODE.80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23.zoomroute.jpg"/>
  <Relationship Id="rId9-created" Type="http://schemas.openxmlformats.org/officeDocument/2006/relationships/image" Target="../media/ms1_SC.423.legend.wmf"/>
  <Relationship Id="rId10-created" Type="http://schemas.openxmlformats.org/officeDocument/2006/relationships/image" Target="../media/ms1_SC.42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76.legend.wmf"/>
  <Relationship Id="rId10-created" Type="http://schemas.openxmlformats.org/officeDocument/2006/relationships/image" Target="../media/ms1_UARFCN.87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55.legend.wmf"/>
  <Relationship Id="rId10-created" Type="http://schemas.openxmlformats.org/officeDocument/2006/relationships/image" Target="../media/ms1_RSCP.95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MTN-TT-20260619-00100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32.893678 59.222891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