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83.legend.wmf"/>
  <Relationship Id="rId10-created" Type="http://schemas.openxmlformats.org/officeDocument/2006/relationships/image" Target="../media/ms1_GPS.8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124.legend.wmf"/>
  <Relationship Id="rId10-created" Type="http://schemas.openxmlformats.org/officeDocument/2006/relationships/image" Target="../media/ms1_KPH.124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16.legend.wmf"/>
  <Relationship Id="rId10-created" Type="http://schemas.openxmlformats.org/officeDocument/2006/relationships/image" Target="../media/ms2_TECHMODE.16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55.zoomroute.jpg"/>
  <Relationship Id="rId9-created" Type="http://schemas.openxmlformats.org/officeDocument/2006/relationships/image" Target="../media/ms2_CI.55.legend.wmf"/>
  <Relationship Id="rId10-created" Type="http://schemas.openxmlformats.org/officeDocument/2006/relationships/image" Target="../media/ms2_CI.55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524.legend.wmf"/>
  <Relationship Id="rId10-created" Type="http://schemas.openxmlformats.org/officeDocument/2006/relationships/image" Target="../media/ms2_BAND.52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798.legend.wmf"/>
  <Relationship Id="rId10-created" Type="http://schemas.openxmlformats.org/officeDocument/2006/relationships/image" Target="../media/ms2_RXQUALSUB.798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348.legend.wmf"/>
  <Relationship Id="rId10-created" Type="http://schemas.openxmlformats.org/officeDocument/2006/relationships/image" Target="../media/ms2_GPS.34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885.legend.wmf"/>
  <Relationship Id="rId10-created" Type="http://schemas.openxmlformats.org/officeDocument/2006/relationships/image" Target="../media/ms2_KPH.885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797.legend.wmf"/>
  <Relationship Id="rId10-created" Type="http://schemas.openxmlformats.org/officeDocument/2006/relationships/image" Target="../media/ms3_TECHMODE.797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75.zoomroute.jpg"/>
  <Relationship Id="rId9-created" Type="http://schemas.openxmlformats.org/officeDocument/2006/relationships/image" Target="../media/ms3_SC.75.legend.wmf"/>
  <Relationship Id="rId10-created" Type="http://schemas.openxmlformats.org/officeDocument/2006/relationships/image" Target="../media/ms3_SC.75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957.legend.wmf"/>
  <Relationship Id="rId10-created" Type="http://schemas.openxmlformats.org/officeDocument/2006/relationships/image" Target="../media/ms3_UARFCN.957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568.legend.wmf"/>
  <Relationship Id="rId10-created" Type="http://schemas.openxmlformats.org/officeDocument/2006/relationships/image" Target="../media/ms3_RSCP.568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69.legend.wmf"/>
  <Relationship Id="rId10-created" Type="http://schemas.openxmlformats.org/officeDocument/2006/relationships/image" Target="../media/ms3_ECNO.69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861.legend.wmf"/>
  <Relationship Id="rId10-created" Type="http://schemas.openxmlformats.org/officeDocument/2006/relationships/image" Target="../media/ms3_GPS.861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218.legend.wmf"/>
  <Relationship Id="rId10-created" Type="http://schemas.openxmlformats.org/officeDocument/2006/relationships/image" Target="../media/ms3_KPH.218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766.legend.wmf"/>
  <Relationship Id="rId10-created" Type="http://schemas.openxmlformats.org/officeDocument/2006/relationships/image" Target="../media/ms4_TECHMODE.766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197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532.zoomroute.jpg"/>
  <Relationship Id="rId9-created" Type="http://schemas.openxmlformats.org/officeDocument/2006/relationships/image" Target="../media/ms4_SC.532.legend.wmf"/>
  <Relationship Id="rId10-created" Type="http://schemas.openxmlformats.org/officeDocument/2006/relationships/image" Target="../media/ms4_SC.532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255.legend.wmf"/>
  <Relationship Id="rId10-created" Type="http://schemas.openxmlformats.org/officeDocument/2006/relationships/image" Target="../media/ms4_UARFCN.255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145.legend.wmf"/>
  <Relationship Id="rId10-created" Type="http://schemas.openxmlformats.org/officeDocument/2006/relationships/image" Target="../media/ms4_RSCP.145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273.legend.wmf"/>
  <Relationship Id="rId10-created" Type="http://schemas.openxmlformats.org/officeDocument/2006/relationships/image" Target="../media/ms4_ECNO.273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484.legend.wmf"/>
  <Relationship Id="rId10-created" Type="http://schemas.openxmlformats.org/officeDocument/2006/relationships/image" Target="../media/ms4_GPS.484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44.legend.wmf"/>
  <Relationship Id="rId10-created" Type="http://schemas.openxmlformats.org/officeDocument/2006/relationships/image" Target="../media/ms4_KPH.44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479.legend.wmf"/>
  <Relationship Id="rId10-created" Type="http://schemas.openxmlformats.org/officeDocument/2006/relationships/image" Target="../media/ms5_TECHMODE.479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424.zoomroute.jpg"/>
  <Relationship Id="rId9-created" Type="http://schemas.openxmlformats.org/officeDocument/2006/relationships/image" Target="../media/ms5_SC.424.legend.wmf"/>
  <Relationship Id="rId10-created" Type="http://schemas.openxmlformats.org/officeDocument/2006/relationships/image" Target="../media/ms5_SC.424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728.legend.wmf"/>
  <Relationship Id="rId10-created" Type="http://schemas.openxmlformats.org/officeDocument/2006/relationships/image" Target="../media/ms5_UARFCN.728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809.legend.wmf"/>
  <Relationship Id="rId10-created" Type="http://schemas.openxmlformats.org/officeDocument/2006/relationships/image" Target="../media/ms5_RSCP.809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661.legend.wmf"/>
  <Relationship Id="rId10-created" Type="http://schemas.openxmlformats.org/officeDocument/2006/relationships/image" Target="../media/ms5_ECNO.661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886.legend.wmf"/>
  <Relationship Id="rId9-created" Type="http://schemas.openxmlformats.org/officeDocument/2006/relationships/image" Target="../media/ms5_HSDPA.886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269.legend.wmf"/>
  <Relationship Id="rId9-created" Type="http://schemas.openxmlformats.org/officeDocument/2006/relationships/image" Target="../media/ms5_HSDPA.269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195.legend.wmf"/>
  <Relationship Id="rId10-created" Type="http://schemas.openxmlformats.org/officeDocument/2006/relationships/image" Target="../media/ms5_GPS.195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394.legend.wmf"/>
  <Relationship Id="rId10-created" Type="http://schemas.openxmlformats.org/officeDocument/2006/relationships/image" Target="../media/ms5_KPH.394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505.legend.wmf"/>
  <Relationship Id="rId10-created" Type="http://schemas.openxmlformats.org/officeDocument/2006/relationships/image" Target="../media/ms6_TECHMODE.505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463.zoomroute.jpg"/>
  <Relationship Id="rId9-created" Type="http://schemas.openxmlformats.org/officeDocument/2006/relationships/image" Target="../media/ms6_PCI.463.legend.wmf"/>
  <Relationship Id="rId10-created" Type="http://schemas.openxmlformats.org/officeDocument/2006/relationships/image" Target="../media/ms6_PCI.463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830.legend.wmf"/>
  <Relationship Id="rId10-created" Type="http://schemas.openxmlformats.org/officeDocument/2006/relationships/image" Target="../media/ms6_EARFCN.830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262.legend.wmf"/>
  <Relationship Id="rId10-created" Type="http://schemas.openxmlformats.org/officeDocument/2006/relationships/image" Target="../media/ms6_RSRP.262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233.legend.wmf"/>
  <Relationship Id="rId10-created" Type="http://schemas.openxmlformats.org/officeDocument/2006/relationships/image" Target="../media/ms6_RSRP.233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362.legend.wmf"/>
  <Relationship Id="rId10-created" Type="http://schemas.openxmlformats.org/officeDocument/2006/relationships/image" Target="../media/ms6_RSRQ.362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126.legend.wmf"/>
  <Relationship Id="rId10-created" Type="http://schemas.openxmlformats.org/officeDocument/2006/relationships/image" Target="../media/ms6_GPS.126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625.legend.wmf"/>
  <Relationship Id="rId10-created" Type="http://schemas.openxmlformats.org/officeDocument/2006/relationships/image" Target="../media/ms6_KPH.625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436.legend.wmf"/>
  <Relationship Id="rId10-created" Type="http://schemas.openxmlformats.org/officeDocument/2006/relationships/image" Target="../media/ms7_TECHMODE.436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814.zoomroute.jpg"/>
  <Relationship Id="rId9-created" Type="http://schemas.openxmlformats.org/officeDocument/2006/relationships/image" Target="../media/ms7_PCI.814.legend.wmf"/>
  <Relationship Id="rId10-created" Type="http://schemas.openxmlformats.org/officeDocument/2006/relationships/image" Target="../media/ms7_PCI.814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196.legend.wmf"/>
  <Relationship Id="rId10-created" Type="http://schemas.openxmlformats.org/officeDocument/2006/relationships/image" Target="../media/ms7_EARFCN.196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425.legend.wmf"/>
  <Relationship Id="rId10-created" Type="http://schemas.openxmlformats.org/officeDocument/2006/relationships/image" Target="../media/ms1_TECHMODE.425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39.legend.wmf"/>
  <Relationship Id="rId10-created" Type="http://schemas.openxmlformats.org/officeDocument/2006/relationships/image" Target="../media/ms7_RSRP.39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480.legend.wmf"/>
  <Relationship Id="rId10-created" Type="http://schemas.openxmlformats.org/officeDocument/2006/relationships/image" Target="../media/ms7_RSRP.480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450.legend.wmf"/>
  <Relationship Id="rId10-created" Type="http://schemas.openxmlformats.org/officeDocument/2006/relationships/image" Target="../media/ms7_RSRQ.450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43.legend.wmf"/>
  <Relationship Id="rId9-created" Type="http://schemas.openxmlformats.org/officeDocument/2006/relationships/image" Target="../media/ms7_PDCP.43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559.legend.wmf"/>
  <Relationship Id="rId9-created" Type="http://schemas.openxmlformats.org/officeDocument/2006/relationships/image" Target="../media/ms7_PDCP.559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712.legend.wmf"/>
  <Relationship Id="rId10-created" Type="http://schemas.openxmlformats.org/officeDocument/2006/relationships/image" Target="../media/ms7_GPS.712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762.legend.wmf"/>
  <Relationship Id="rId10-created" Type="http://schemas.openxmlformats.org/officeDocument/2006/relationships/image" Target="../media/ms7_KPH.762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645.zoomroute.jpg"/>
  <Relationship Id="rId9-created" Type="http://schemas.openxmlformats.org/officeDocument/2006/relationships/image" Target="../media/ms1_CI.645.legend.wmf"/>
  <Relationship Id="rId10-created" Type="http://schemas.openxmlformats.org/officeDocument/2006/relationships/image" Target="../media/ms1_CI.64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652.legend.wmf"/>
  <Relationship Id="rId10-created" Type="http://schemas.openxmlformats.org/officeDocument/2006/relationships/image" Target="../media/ms1_BAND.65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440.legend.wmf"/>
  <Relationship Id="rId10-created" Type="http://schemas.openxmlformats.org/officeDocument/2006/relationships/image" Target="../media/ms1_RXLEVELIDLE.44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MTN-TT-20250906-00094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35.6662267 51.37350798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3318.994694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688.750000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3685.080000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6746.440000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688.750000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1566.366621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2587522.842788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3318.994694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688.750000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3685.080000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6746.440000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688.750000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1566.366621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2587522.842788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11059.410286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17861.180000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23123.350000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6237.130866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85165872.685051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11059.410286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17861.180000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23123.350000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6237.130866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85165872.685051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