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57.legend.wmf"/><Relationship Id="rId10-created" Type="http://schemas.openxmlformats.org/officeDocument/2006/relationships/image" Target="../media/ms1_ECNO.757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445.legend.wmf"/><Relationship Id="rId10-created" Type="http://schemas.openxmlformats.org/officeDocument/2006/relationships/image" Target="../media/ms1_GPS.445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56.legend.wmf"/><Relationship Id="rId10-created" Type="http://schemas.openxmlformats.org/officeDocument/2006/relationships/image" Target="../media/ms1_KPH.456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953.legend.wmf"/><Relationship Id="rId10-created" Type="http://schemas.openxmlformats.org/officeDocument/2006/relationships/image" Target="../media/ms2_TECHMODE.953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748.zoomroute.jpg"/><Relationship Id="rId9-created" Type="http://schemas.openxmlformats.org/officeDocument/2006/relationships/image" Target="../media/ms2_SC.748.legend.wmf"/><Relationship Id="rId10-created" Type="http://schemas.openxmlformats.org/officeDocument/2006/relationships/image" Target="../media/ms2_SC.748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840.legend.wmf"/><Relationship Id="rId10-created" Type="http://schemas.openxmlformats.org/officeDocument/2006/relationships/image" Target="../media/ms2_UARFCN.840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451.legend.wmf"/><Relationship Id="rId10-created" Type="http://schemas.openxmlformats.org/officeDocument/2006/relationships/image" Target="../media/ms2_RSCP.451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440.legend.wmf"/><Relationship Id="rId10-created" Type="http://schemas.openxmlformats.org/officeDocument/2006/relationships/image" Target="../media/ms2_ECNO.440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134.legend.wmf"/><Relationship Id="rId10-created" Type="http://schemas.openxmlformats.org/officeDocument/2006/relationships/image" Target="../media/ms2_GPS.13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685.legend.wmf"/><Relationship Id="rId10-created" Type="http://schemas.openxmlformats.org/officeDocument/2006/relationships/image" Target="../media/ms2_KPH.685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124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230.legend.wmf"/><Relationship Id="rId10-created" Type="http://schemas.openxmlformats.org/officeDocument/2006/relationships/image" Target="../media/ms1_TECHMODE.230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864.zoomroute.jpg"/><Relationship Id="rId9-created" Type="http://schemas.openxmlformats.org/officeDocument/2006/relationships/image" Target="../media/ms1_SC.864.legend.wmf"/><Relationship Id="rId10-created" Type="http://schemas.openxmlformats.org/officeDocument/2006/relationships/image" Target="../media/ms1_SC.864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267.legend.wmf"/><Relationship Id="rId10-created" Type="http://schemas.openxmlformats.org/officeDocument/2006/relationships/image" Target="../media/ms1_UARFCN.267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15.legend.wmf"/><Relationship Id="rId10-created" Type="http://schemas.openxmlformats.org/officeDocument/2006/relationships/image" Target="../media/ms1_RSCP.1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MTN-TT-20260817-00096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35.7352 50.988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