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768.legend.wmf"/><Relationship Id="rId10-created" Type="http://schemas.openxmlformats.org/officeDocument/2006/relationships/image" Target="../media/ms1_ECNO.768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196.legend.wmf"/><Relationship Id="rId10-created" Type="http://schemas.openxmlformats.org/officeDocument/2006/relationships/image" Target="../media/ms1_GPS.196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76.legend.wmf"/><Relationship Id="rId10-created" Type="http://schemas.openxmlformats.org/officeDocument/2006/relationships/image" Target="../media/ms1_KPH.76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812.legend.wmf"/><Relationship Id="rId10-created" Type="http://schemas.openxmlformats.org/officeDocument/2006/relationships/image" Target="../media/ms2_TECHMODE.812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140.zoomroute.jpg"/><Relationship Id="rId9-created" Type="http://schemas.openxmlformats.org/officeDocument/2006/relationships/image" Target="../media/ms2_SC.140.legend.wmf"/><Relationship Id="rId10-created" Type="http://schemas.openxmlformats.org/officeDocument/2006/relationships/image" Target="../media/ms2_SC.140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942.legend.wmf"/><Relationship Id="rId10-created" Type="http://schemas.openxmlformats.org/officeDocument/2006/relationships/image" Target="../media/ms2_UARFCN.942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734.legend.wmf"/><Relationship Id="rId10-created" Type="http://schemas.openxmlformats.org/officeDocument/2006/relationships/image" Target="../media/ms2_RSCP.734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295.legend.wmf"/><Relationship Id="rId10-created" Type="http://schemas.openxmlformats.org/officeDocument/2006/relationships/image" Target="../media/ms2_ECNO.295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957.legend.wmf"/><Relationship Id="rId10-created" Type="http://schemas.openxmlformats.org/officeDocument/2006/relationships/image" Target="../media/ms2_GPS.957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19.legend.wmf"/><Relationship Id="rId10-created" Type="http://schemas.openxmlformats.org/officeDocument/2006/relationships/image" Target="../media/ms2_KPH.119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121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650.legend.wmf"/><Relationship Id="rId10-created" Type="http://schemas.openxmlformats.org/officeDocument/2006/relationships/image" Target="../media/ms1_TECHMODE.650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729.zoomroute.jpg"/><Relationship Id="rId9-created" Type="http://schemas.openxmlformats.org/officeDocument/2006/relationships/image" Target="../media/ms1_SC.729.legend.wmf"/><Relationship Id="rId10-created" Type="http://schemas.openxmlformats.org/officeDocument/2006/relationships/image" Target="../media/ms1_SC.729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328.legend.wmf"/><Relationship Id="rId10-created" Type="http://schemas.openxmlformats.org/officeDocument/2006/relationships/image" Target="../media/ms1_UARFCN.328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491.legend.wmf"/><Relationship Id="rId10-created" Type="http://schemas.openxmlformats.org/officeDocument/2006/relationships/image" Target="../media/ms1_RSCP.491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MTN-TT-20260808-00440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35.95936 50.6825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KRBSCH3/KRRNCH02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