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738.legend.wmf"/><Relationship Id="rId10-created" Type="http://schemas.openxmlformats.org/officeDocument/2006/relationships/image" Target="../media/ms1_RSRQ.738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880.legend.wmf"/><Relationship Id="rId10-created" Type="http://schemas.openxmlformats.org/officeDocument/2006/relationships/image" Target="../media/ms1_GPS.880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817.legend.wmf"/><Relationship Id="rId10-created" Type="http://schemas.openxmlformats.org/officeDocument/2006/relationships/image" Target="../media/ms1_KPH.817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508.legend.wmf"/><Relationship Id="rId10-created" Type="http://schemas.openxmlformats.org/officeDocument/2006/relationships/image" Target="../media/ms2_TECHMODE.508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977.zoomroute.jpg"/><Relationship Id="rId9-created" Type="http://schemas.openxmlformats.org/officeDocument/2006/relationships/image" Target="../media/ms2_PCI.977.legend.wmf"/><Relationship Id="rId10-created" Type="http://schemas.openxmlformats.org/officeDocument/2006/relationships/image" Target="../media/ms2_PCI.977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532.legend.wmf"/><Relationship Id="rId10-created" Type="http://schemas.openxmlformats.org/officeDocument/2006/relationships/image" Target="../media/ms2_EARFCN.532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976.legend.wmf"/><Relationship Id="rId10-created" Type="http://schemas.openxmlformats.org/officeDocument/2006/relationships/image" Target="../media/ms2_RSRP.976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912.legend.wmf"/><Relationship Id="rId10-created" Type="http://schemas.openxmlformats.org/officeDocument/2006/relationships/image" Target="../media/ms2_RSRQ.912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77.legend.wmf"/><Relationship Id="rId9-created" Type="http://schemas.openxmlformats.org/officeDocument/2006/relationships/image" Target="../media/ms2_PDCP.77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221.legend.wmf"/><Relationship Id="rId9-created" Type="http://schemas.openxmlformats.org/officeDocument/2006/relationships/image" Target="../media/ms2_PDCP.221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840.legend.wmf"/><Relationship Id="rId10-created" Type="http://schemas.openxmlformats.org/officeDocument/2006/relationships/image" Target="../media/ms2_GPS.840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194.legend.wmf"/><Relationship Id="rId10-created" Type="http://schemas.openxmlformats.org/officeDocument/2006/relationships/image" Target="../media/ms2_KPH.194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53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996.legend.wmf"/><Relationship Id="rId10-created" Type="http://schemas.openxmlformats.org/officeDocument/2006/relationships/image" Target="../media/ms1_TECHMODE.996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947.zoomroute.jpg"/><Relationship Id="rId9-created" Type="http://schemas.openxmlformats.org/officeDocument/2006/relationships/image" Target="../media/ms1_PCI.947.legend.wmf"/><Relationship Id="rId10-created" Type="http://schemas.openxmlformats.org/officeDocument/2006/relationships/image" Target="../media/ms1_PCI.947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16.legend.wmf"/><Relationship Id="rId10-created" Type="http://schemas.openxmlformats.org/officeDocument/2006/relationships/image" Target="../media/ms1_EARFCN.16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595.legend.wmf"/><Relationship Id="rId10-created" Type="http://schemas.openxmlformats.org/officeDocument/2006/relationships/image" Target="../media/ms1_RSRP.595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6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61193.106458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28711.020000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54947.535000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118931.820000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28711.020000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20613.794144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463935671.838579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MTN-TT-20260723-00164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61193.106458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28711.020000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54947.535000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118931.820000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28711.020000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20613.794144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463935671.838579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36.33279352 59.46694493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Khorasan Razavi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MSBSCH2/MSRNCH02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