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8/14/2026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8/14/2026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8/14/2026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g"/><Relationship Id="rId5" Type="http://schemas.openxmlformats.org/officeDocument/2006/relationships/image" Target="../media/image3.png"/><Relationship Id="rId4" Type="http://schemas.openxmlformats.org/officeDocument/2006/relationships/image" Target="../media/image20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3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7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9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1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g"/><Relationship Id="rId5" Type="http://schemas.openxmlformats.org/officeDocument/2006/relationships/image" Target="../media/image3.png"/><Relationship Id="rId4" Type="http://schemas.openxmlformats.org/officeDocument/2006/relationships/image" Target="../media/image33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6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8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0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2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4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jpg"/><Relationship Id="rId5" Type="http://schemas.openxmlformats.org/officeDocument/2006/relationships/image" Target="../media/image3.png"/><Relationship Id="rId4" Type="http://schemas.openxmlformats.org/officeDocument/2006/relationships/image" Target="../media/image46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9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1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3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5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7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9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1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3.png"/><Relationship Id="rId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4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MTN-TT-20260716-00534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11/08/2026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14/08/2026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Long Call - locked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IDLE - locked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4" cy="1915806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3G,4G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35.74204 51.01586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KRBSCH2/KRRNCH01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Data - locked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115562.016757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2.940000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157332.480000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563065.960000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2.940000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87642.370876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9425956772.341875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115562.016757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2.940000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157332.480000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563065.960000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2.940000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87642.370876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9425956772.341875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IDLE - locked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380</Words>
  <Application>Microsoft Office PowerPoint</Application>
  <PresentationFormat>Widescreen</PresentationFormat>
  <Paragraphs>207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2" baseType="lpstr">
      <vt:lpstr>Arial</vt:lpstr>
      <vt:lpstr>Calibri</vt:lpstr>
      <vt:lpstr>Calibri Light</vt:lpstr>
      <vt:lpstr>Century Gothic</vt:lpstr>
      <vt:lpstr>Irancell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8</cp:revision>
  <dcterms:created xsi:type="dcterms:W3CDTF">2024-09-26T19:53:24Z</dcterms:created>
  <dcterms:modified xsi:type="dcterms:W3CDTF">2026-08-14T00:03:15Z</dcterms:modified>
</cp:coreProperties>
</file>