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144.legend.wmf"/><Relationship Id="rId10-created" Type="http://schemas.openxmlformats.org/officeDocument/2006/relationships/image" Target="../media/ms1_RSRQ.14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45.legend.wmf"/><Relationship Id="rId10-created" Type="http://schemas.openxmlformats.org/officeDocument/2006/relationships/image" Target="../media/ms1_GPS.84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09.legend.wmf"/><Relationship Id="rId10-created" Type="http://schemas.openxmlformats.org/officeDocument/2006/relationships/image" Target="../media/ms1_KPH.20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68.legend.wmf"/><Relationship Id="rId10-created" Type="http://schemas.openxmlformats.org/officeDocument/2006/relationships/image" Target="../media/ms2_TECHMODE.96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685.zoomroute.jpg"/><Relationship Id="rId9-created" Type="http://schemas.openxmlformats.org/officeDocument/2006/relationships/image" Target="../media/ms2_PCI.685.legend.wmf"/><Relationship Id="rId10-created" Type="http://schemas.openxmlformats.org/officeDocument/2006/relationships/image" Target="../media/ms2_PCI.68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447.legend.wmf"/><Relationship Id="rId10-created" Type="http://schemas.openxmlformats.org/officeDocument/2006/relationships/image" Target="../media/ms2_EARFCN.44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982.legend.wmf"/><Relationship Id="rId10-created" Type="http://schemas.openxmlformats.org/officeDocument/2006/relationships/image" Target="../media/ms2_RSRP.98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159.legend.wmf"/><Relationship Id="rId10-created" Type="http://schemas.openxmlformats.org/officeDocument/2006/relationships/image" Target="../media/ms2_RSRQ.15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65.legend.wmf"/><Relationship Id="rId9-created" Type="http://schemas.openxmlformats.org/officeDocument/2006/relationships/image" Target="../media/ms2_PDCP.46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69.legend.wmf"/><Relationship Id="rId9-created" Type="http://schemas.openxmlformats.org/officeDocument/2006/relationships/image" Target="../media/ms2_PDCP.169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86.legend.wmf"/><Relationship Id="rId10-created" Type="http://schemas.openxmlformats.org/officeDocument/2006/relationships/image" Target="../media/ms2_GPS.186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81.legend.wmf"/><Relationship Id="rId10-created" Type="http://schemas.openxmlformats.org/officeDocument/2006/relationships/image" Target="../media/ms2_KPH.181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73.legend.wmf"/><Relationship Id="rId10-created" Type="http://schemas.openxmlformats.org/officeDocument/2006/relationships/image" Target="../media/ms1_TECHMODE.17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611.zoomroute.jpg"/><Relationship Id="rId9-created" Type="http://schemas.openxmlformats.org/officeDocument/2006/relationships/image" Target="../media/ms1_PCI.611.legend.wmf"/><Relationship Id="rId10-created" Type="http://schemas.openxmlformats.org/officeDocument/2006/relationships/image" Target="../media/ms1_PCI.61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321.legend.wmf"/><Relationship Id="rId10-created" Type="http://schemas.openxmlformats.org/officeDocument/2006/relationships/image" Target="../media/ms1_EARFCN.32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405.legend.wmf"/><Relationship Id="rId10-created" Type="http://schemas.openxmlformats.org/officeDocument/2006/relationships/image" Target="../media/ms1_RSRP.40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26075.988923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3347.650000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104699.350000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23324.768278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1060622205.438331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MTN-TT-20260806-00379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26075.988923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3347.650000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104699.350000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23324.768278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1060622205.438331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35.82298 50.87605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