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929.legend.wmf"/>
  <Relationship Id="rId10-created" Type="http://schemas.openxmlformats.org/officeDocument/2006/relationships/image" Target="../media/ms1_RSRQ.92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293.legend.wmf"/>
  <Relationship Id="rId10-created" Type="http://schemas.openxmlformats.org/officeDocument/2006/relationships/image" Target="../media/ms1_GPS.293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542.legend.wmf"/>
  <Relationship Id="rId10-created" Type="http://schemas.openxmlformats.org/officeDocument/2006/relationships/image" Target="../media/ms1_KPH.54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382.legend.wmf"/>
  <Relationship Id="rId10-created" Type="http://schemas.openxmlformats.org/officeDocument/2006/relationships/image" Target="../media/ms2_TECHMODE.38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242.zoomroute.jpg"/>
  <Relationship Id="rId9-created" Type="http://schemas.openxmlformats.org/officeDocument/2006/relationships/image" Target="../media/ms2_PCI.242.legend.wmf"/>
  <Relationship Id="rId10-created" Type="http://schemas.openxmlformats.org/officeDocument/2006/relationships/image" Target="../media/ms2_PCI.24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676.legend.wmf"/>
  <Relationship Id="rId10-created" Type="http://schemas.openxmlformats.org/officeDocument/2006/relationships/image" Target="../media/ms2_EARFCN.67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441.legend.wmf"/>
  <Relationship Id="rId10-created" Type="http://schemas.openxmlformats.org/officeDocument/2006/relationships/image" Target="../media/ms2_RSRP.44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495.legend.wmf"/>
  <Relationship Id="rId10-created" Type="http://schemas.openxmlformats.org/officeDocument/2006/relationships/image" Target="../media/ms2_RSRQ.49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18.legend.wmf"/>
  <Relationship Id="rId9-created" Type="http://schemas.openxmlformats.org/officeDocument/2006/relationships/image" Target="../media/ms2_PDCP.61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977.legend.wmf"/>
  <Relationship Id="rId9-created" Type="http://schemas.openxmlformats.org/officeDocument/2006/relationships/image" Target="../media/ms2_PDCP.977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806.legend.wmf"/>
  <Relationship Id="rId10-created" Type="http://schemas.openxmlformats.org/officeDocument/2006/relationships/image" Target="../media/ms2_GPS.806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766.legend.wmf"/>
  <Relationship Id="rId10-created" Type="http://schemas.openxmlformats.org/officeDocument/2006/relationships/image" Target="../media/ms2_KPH.766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48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708.legend.wmf"/>
  <Relationship Id="rId10-created" Type="http://schemas.openxmlformats.org/officeDocument/2006/relationships/image" Target="../media/ms1_TECHMODE.70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454.zoomroute.jpg"/>
  <Relationship Id="rId9-created" Type="http://schemas.openxmlformats.org/officeDocument/2006/relationships/image" Target="../media/ms1_PCI.454.legend.wmf"/>
  <Relationship Id="rId10-created" Type="http://schemas.openxmlformats.org/officeDocument/2006/relationships/image" Target="../media/ms1_PCI.45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738.legend.wmf"/>
  <Relationship Id="rId10-created" Type="http://schemas.openxmlformats.org/officeDocument/2006/relationships/image" Target="../media/ms1_EARFCN.738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7.legend.wmf"/>
  <Relationship Id="rId10-created" Type="http://schemas.openxmlformats.org/officeDocument/2006/relationships/image" Target="../media/ms1_RSRP.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23741.888715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20957.375000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93966.490000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20529.554648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429216130.673378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MTN-TT-20260801-00191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23741.888715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20957.375000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93966.490000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141.010000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20529.554648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429216130.673378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35.86087 50.95482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