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76.legend.wmf"/>
  <Relationship Id="rId10-created" Type="http://schemas.openxmlformats.org/officeDocument/2006/relationships/image" Target="../media/ms1_ECNO.67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75.legend.wmf"/>
  <Relationship Id="rId10-created" Type="http://schemas.openxmlformats.org/officeDocument/2006/relationships/image" Target="../media/ms1_GPS.67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2.legend.wmf"/>
  <Relationship Id="rId10-created" Type="http://schemas.openxmlformats.org/officeDocument/2006/relationships/image" Target="../media/ms1_KPH.8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632.legend.wmf"/>
  <Relationship Id="rId10-created" Type="http://schemas.openxmlformats.org/officeDocument/2006/relationships/image" Target="../media/ms2_TECHMODE.63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27.zoomroute.jpg"/>
  <Relationship Id="rId9-created" Type="http://schemas.openxmlformats.org/officeDocument/2006/relationships/image" Target="../media/ms2_SC.927.legend.wmf"/>
  <Relationship Id="rId10-created" Type="http://schemas.openxmlformats.org/officeDocument/2006/relationships/image" Target="../media/ms2_SC.92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47.legend.wmf"/>
  <Relationship Id="rId10-created" Type="http://schemas.openxmlformats.org/officeDocument/2006/relationships/image" Target="../media/ms2_UARFCN.54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87.legend.wmf"/>
  <Relationship Id="rId10-created" Type="http://schemas.openxmlformats.org/officeDocument/2006/relationships/image" Target="../media/ms2_RSCP.58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32.legend.wmf"/>
  <Relationship Id="rId10-created" Type="http://schemas.openxmlformats.org/officeDocument/2006/relationships/image" Target="../media/ms2_ECNO.53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0.legend.wmf"/>
  <Relationship Id="rId10-created" Type="http://schemas.openxmlformats.org/officeDocument/2006/relationships/image" Target="../media/ms2_GPS.4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945.legend.wmf"/>
  <Relationship Id="rId10-created" Type="http://schemas.openxmlformats.org/officeDocument/2006/relationships/image" Target="../media/ms2_KPH.94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7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07.legend.wmf"/>
  <Relationship Id="rId10-created" Type="http://schemas.openxmlformats.org/officeDocument/2006/relationships/image" Target="../media/ms1_TECHMODE.60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35.zoomroute.jpg"/>
  <Relationship Id="rId9-created" Type="http://schemas.openxmlformats.org/officeDocument/2006/relationships/image" Target="../media/ms1_SC.135.legend.wmf"/>
  <Relationship Id="rId10-created" Type="http://schemas.openxmlformats.org/officeDocument/2006/relationships/image" Target="../media/ms1_SC.13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7.legend.wmf"/>
  <Relationship Id="rId10-created" Type="http://schemas.openxmlformats.org/officeDocument/2006/relationships/image" Target="../media/ms1_UARFCN.4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97.legend.wmf"/>
  <Relationship Id="rId10-created" Type="http://schemas.openxmlformats.org/officeDocument/2006/relationships/image" Target="../media/ms1_RSCP.19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MTN-TT-20260723-00191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35.73424 50.97394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