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49.legend.wmf"/><Relationship Id="rId10-created" Type="http://schemas.openxmlformats.org/officeDocument/2006/relationships/image" Target="../media/ms1_ECNO.84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88.legend.wmf"/><Relationship Id="rId10-created" Type="http://schemas.openxmlformats.org/officeDocument/2006/relationships/image" Target="../media/ms1_GPS.48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91.legend.wmf"/><Relationship Id="rId10-created" Type="http://schemas.openxmlformats.org/officeDocument/2006/relationships/image" Target="../media/ms1_KPH.89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11.legend.wmf"/><Relationship Id="rId10-created" Type="http://schemas.openxmlformats.org/officeDocument/2006/relationships/image" Target="../media/ms2_TECHMODE.31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82.zoomroute.jpg"/><Relationship Id="rId9-created" Type="http://schemas.openxmlformats.org/officeDocument/2006/relationships/image" Target="../media/ms2_SC.182.legend.wmf"/><Relationship Id="rId10-created" Type="http://schemas.openxmlformats.org/officeDocument/2006/relationships/image" Target="../media/ms2_SC.18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6.legend.wmf"/><Relationship Id="rId10-created" Type="http://schemas.openxmlformats.org/officeDocument/2006/relationships/image" Target="../media/ms2_UARFCN.4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83.legend.wmf"/><Relationship Id="rId10-created" Type="http://schemas.openxmlformats.org/officeDocument/2006/relationships/image" Target="../media/ms2_RSCP.68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7.legend.wmf"/><Relationship Id="rId10-created" Type="http://schemas.openxmlformats.org/officeDocument/2006/relationships/image" Target="../media/ms2_ECNO.8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77.legend.wmf"/><Relationship Id="rId10-created" Type="http://schemas.openxmlformats.org/officeDocument/2006/relationships/image" Target="../media/ms2_GPS.77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54.legend.wmf"/><Relationship Id="rId10-created" Type="http://schemas.openxmlformats.org/officeDocument/2006/relationships/image" Target="../media/ms2_KPH.15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8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87.legend.wmf"/><Relationship Id="rId10-created" Type="http://schemas.openxmlformats.org/officeDocument/2006/relationships/image" Target="../media/ms1_TECHMODE.38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27.zoomroute.jpg"/><Relationship Id="rId9-created" Type="http://schemas.openxmlformats.org/officeDocument/2006/relationships/image" Target="../media/ms1_SC.827.legend.wmf"/><Relationship Id="rId10-created" Type="http://schemas.openxmlformats.org/officeDocument/2006/relationships/image" Target="../media/ms1_SC.82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70.legend.wmf"/><Relationship Id="rId10-created" Type="http://schemas.openxmlformats.org/officeDocument/2006/relationships/image" Target="../media/ms1_UARFCN.37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12.legend.wmf"/><Relationship Id="rId10-created" Type="http://schemas.openxmlformats.org/officeDocument/2006/relationships/image" Target="../media/ms1_RSCP.31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MTN-TT-20260815-00148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35.74605 50.94989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