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40.legend.wmf"/><Relationship Id="rId10-created" Type="http://schemas.openxmlformats.org/officeDocument/2006/relationships/image" Target="../media/ms1_ECNO.14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49.legend.wmf"/><Relationship Id="rId10-created" Type="http://schemas.openxmlformats.org/officeDocument/2006/relationships/image" Target="../media/ms1_GPS.14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92.legend.wmf"/><Relationship Id="rId10-created" Type="http://schemas.openxmlformats.org/officeDocument/2006/relationships/image" Target="../media/ms1_KPH.49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64.legend.wmf"/><Relationship Id="rId10-created" Type="http://schemas.openxmlformats.org/officeDocument/2006/relationships/image" Target="../media/ms2_TECHMODE.46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80.zoomroute.jpg"/><Relationship Id="rId9-created" Type="http://schemas.openxmlformats.org/officeDocument/2006/relationships/image" Target="../media/ms2_SC.480.legend.wmf"/><Relationship Id="rId10-created" Type="http://schemas.openxmlformats.org/officeDocument/2006/relationships/image" Target="../media/ms2_SC.48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7.legend.wmf"/><Relationship Id="rId10-created" Type="http://schemas.openxmlformats.org/officeDocument/2006/relationships/image" Target="../media/ms2_UARFCN.5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65.legend.wmf"/><Relationship Id="rId10-created" Type="http://schemas.openxmlformats.org/officeDocument/2006/relationships/image" Target="../media/ms2_RSCP.56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25.legend.wmf"/><Relationship Id="rId10-created" Type="http://schemas.openxmlformats.org/officeDocument/2006/relationships/image" Target="../media/ms2_ECNO.12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35.legend.wmf"/><Relationship Id="rId10-created" Type="http://schemas.openxmlformats.org/officeDocument/2006/relationships/image" Target="../media/ms2_GPS.73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7.legend.wmf"/><Relationship Id="rId10-created" Type="http://schemas.openxmlformats.org/officeDocument/2006/relationships/image" Target="../media/ms2_KPH.16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6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43.legend.wmf"/><Relationship Id="rId10-created" Type="http://schemas.openxmlformats.org/officeDocument/2006/relationships/image" Target="../media/ms1_TECHMODE.44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86.zoomroute.jpg"/><Relationship Id="rId9-created" Type="http://schemas.openxmlformats.org/officeDocument/2006/relationships/image" Target="../media/ms1_SC.386.legend.wmf"/><Relationship Id="rId10-created" Type="http://schemas.openxmlformats.org/officeDocument/2006/relationships/image" Target="../media/ms1_SC.38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59.legend.wmf"/><Relationship Id="rId10-created" Type="http://schemas.openxmlformats.org/officeDocument/2006/relationships/image" Target="../media/ms1_UARFCN.75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41.legend.wmf"/><Relationship Id="rId10-created" Type="http://schemas.openxmlformats.org/officeDocument/2006/relationships/image" Target="../media/ms1_RSCP.84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MTN-TT-20260730-00267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35.7261 51.43925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