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RQ.534.legend.wmf"/><Relationship Id="rId10-created" Type="http://schemas.openxmlformats.org/officeDocument/2006/relationships/image" Target="../media/ms1_RSRQ.534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278.legend.wmf"/><Relationship Id="rId10-created" Type="http://schemas.openxmlformats.org/officeDocument/2006/relationships/image" Target="../media/ms1_GPS.278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199.legend.wmf"/><Relationship Id="rId10-created" Type="http://schemas.openxmlformats.org/officeDocument/2006/relationships/image" Target="../media/ms1_KPH.199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185.legend.wmf"/><Relationship Id="rId10-created" Type="http://schemas.openxmlformats.org/officeDocument/2006/relationships/image" Target="../media/ms2_TECHMODE.185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CI.616.zoomroute.jpg"/><Relationship Id="rId9-created" Type="http://schemas.openxmlformats.org/officeDocument/2006/relationships/image" Target="../media/ms2_PCI.616.legend.wmf"/><Relationship Id="rId10-created" Type="http://schemas.openxmlformats.org/officeDocument/2006/relationships/image" Target="../media/ms2_PCI.616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ARFCN.238.legend.wmf"/><Relationship Id="rId10-created" Type="http://schemas.openxmlformats.org/officeDocument/2006/relationships/image" Target="../media/ms2_EARFCN.238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RP.900.legend.wmf"/><Relationship Id="rId10-created" Type="http://schemas.openxmlformats.org/officeDocument/2006/relationships/image" Target="../media/ms2_RSRP.900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RQ.561.legend.wmf"/><Relationship Id="rId10-created" Type="http://schemas.openxmlformats.org/officeDocument/2006/relationships/image" Target="../media/ms2_RSRQ.561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DCP.49.legend.wmf"/><Relationship Id="rId9-created" Type="http://schemas.openxmlformats.org/officeDocument/2006/relationships/image" Target="../media/ms2_PDCP.49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DCP.741.legend.wmf"/><Relationship Id="rId9-created" Type="http://schemas.openxmlformats.org/officeDocument/2006/relationships/image" Target="../media/ms2_PDCP.741.map.jpg"/></Relationships>
</file>

<file path=ppt/slides/_rels/slide2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842.legend.wmf"/><Relationship Id="rId10-created" Type="http://schemas.openxmlformats.org/officeDocument/2006/relationships/image" Target="../media/ms2_GPS.842.map.jpg"/></Relationships>
</file>

<file path=ppt/slides/_rels/slide2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241.legend.wmf"/><Relationship Id="rId10-created" Type="http://schemas.openxmlformats.org/officeDocument/2006/relationships/image" Target="../media/ms2_KPH.241.map.jpg"/></Relationships>
</file>

<file path=ppt/slides/_rels/slide2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10.png"/><Relationship Id="rId6-created" Type="http://schemas.openxmlformats.org/officeDocument/2006/relationships/image" Target="../media/image11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625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715.legend.wmf"/><Relationship Id="rId10-created" Type="http://schemas.openxmlformats.org/officeDocument/2006/relationships/image" Target="../media/ms1_TECHMODE.715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PCI.69.zoomroute.jpg"/><Relationship Id="rId9-created" Type="http://schemas.openxmlformats.org/officeDocument/2006/relationships/image" Target="../media/ms1_PCI.69.legend.wmf"/><Relationship Id="rId10-created" Type="http://schemas.openxmlformats.org/officeDocument/2006/relationships/image" Target="../media/ms1_PCI.69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ARFCN.407.legend.wmf"/><Relationship Id="rId10-created" Type="http://schemas.openxmlformats.org/officeDocument/2006/relationships/image" Target="../media/ms1_EARFCN.407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RP.610.legend.wmf"/><Relationship Id="rId10-created" Type="http://schemas.openxmlformats.org/officeDocument/2006/relationships/image" Target="../media/ms1_RSRP.610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9741.646591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18268.540000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81239.360000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18050.503758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398528597.125980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MTN-TT-20260806-00320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18/08/2026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18/08/2026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9741.646591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18268.540000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81239.360000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18050.503758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398528597.125980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35.799 50.87603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KRBSCH1/KRRNCH04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