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27.legend.wmf"/><Relationship Id="rId10-created" Type="http://schemas.openxmlformats.org/officeDocument/2006/relationships/image" Target="../media/ms1_ECNO.12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03.legend.wmf"/><Relationship Id="rId10-created" Type="http://schemas.openxmlformats.org/officeDocument/2006/relationships/image" Target="../media/ms1_GPS.30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95.legend.wmf"/><Relationship Id="rId10-created" Type="http://schemas.openxmlformats.org/officeDocument/2006/relationships/image" Target="../media/ms1_KPH.295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26.legend.wmf"/><Relationship Id="rId10-created" Type="http://schemas.openxmlformats.org/officeDocument/2006/relationships/image" Target="../media/ms2_TECHMODE.12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505.zoomroute.jpg"/><Relationship Id="rId9-created" Type="http://schemas.openxmlformats.org/officeDocument/2006/relationships/image" Target="../media/ms2_SC.505.legend.wmf"/><Relationship Id="rId10-created" Type="http://schemas.openxmlformats.org/officeDocument/2006/relationships/image" Target="../media/ms2_SC.50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98.legend.wmf"/><Relationship Id="rId10-created" Type="http://schemas.openxmlformats.org/officeDocument/2006/relationships/image" Target="../media/ms2_UARFCN.59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166.legend.wmf"/><Relationship Id="rId10-created" Type="http://schemas.openxmlformats.org/officeDocument/2006/relationships/image" Target="../media/ms2_RSCP.16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40.legend.wmf"/><Relationship Id="rId10-created" Type="http://schemas.openxmlformats.org/officeDocument/2006/relationships/image" Target="../media/ms2_ECNO.64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14.legend.wmf"/><Relationship Id="rId10-created" Type="http://schemas.openxmlformats.org/officeDocument/2006/relationships/image" Target="../media/ms2_GPS.21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12.legend.wmf"/><Relationship Id="rId10-created" Type="http://schemas.openxmlformats.org/officeDocument/2006/relationships/image" Target="../media/ms2_KPH.512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1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66.legend.wmf"/><Relationship Id="rId10-created" Type="http://schemas.openxmlformats.org/officeDocument/2006/relationships/image" Target="../media/ms1_TECHMODE.66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118.zoomroute.jpg"/><Relationship Id="rId9-created" Type="http://schemas.openxmlformats.org/officeDocument/2006/relationships/image" Target="../media/ms1_SC.118.legend.wmf"/><Relationship Id="rId10-created" Type="http://schemas.openxmlformats.org/officeDocument/2006/relationships/image" Target="../media/ms1_SC.11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89.legend.wmf"/><Relationship Id="rId10-created" Type="http://schemas.openxmlformats.org/officeDocument/2006/relationships/image" Target="../media/ms1_UARFCN.48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96.legend.wmf"/><Relationship Id="rId10-created" Type="http://schemas.openxmlformats.org/officeDocument/2006/relationships/image" Target="../media/ms1_RSCP.9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MTN-TT-20260814-00121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35.7759 51.49206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TEBSCH13/TERNCH14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