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423.legend.wmf"/><Relationship Id="rId10-created" Type="http://schemas.openxmlformats.org/officeDocument/2006/relationships/image" Target="../media/ms1_ECNO.423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888.legend.wmf"/><Relationship Id="rId10-created" Type="http://schemas.openxmlformats.org/officeDocument/2006/relationships/image" Target="../media/ms1_GPS.888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549.legend.wmf"/><Relationship Id="rId10-created" Type="http://schemas.openxmlformats.org/officeDocument/2006/relationships/image" Target="../media/ms1_KPH.549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726.legend.wmf"/><Relationship Id="rId10-created" Type="http://schemas.openxmlformats.org/officeDocument/2006/relationships/image" Target="../media/ms2_TECHMODE.726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812.zoomroute.jpg"/><Relationship Id="rId9-created" Type="http://schemas.openxmlformats.org/officeDocument/2006/relationships/image" Target="../media/ms2_SC.812.legend.wmf"/><Relationship Id="rId10-created" Type="http://schemas.openxmlformats.org/officeDocument/2006/relationships/image" Target="../media/ms2_SC.812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267.legend.wmf"/><Relationship Id="rId10-created" Type="http://schemas.openxmlformats.org/officeDocument/2006/relationships/image" Target="../media/ms2_UARFCN.267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218.legend.wmf"/><Relationship Id="rId10-created" Type="http://schemas.openxmlformats.org/officeDocument/2006/relationships/image" Target="../media/ms2_RSCP.218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866.legend.wmf"/><Relationship Id="rId10-created" Type="http://schemas.openxmlformats.org/officeDocument/2006/relationships/image" Target="../media/ms2_ECNO.866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986.legend.wmf"/><Relationship Id="rId10-created" Type="http://schemas.openxmlformats.org/officeDocument/2006/relationships/image" Target="../media/ms2_GPS.986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84.legend.wmf"/><Relationship Id="rId10-created" Type="http://schemas.openxmlformats.org/officeDocument/2006/relationships/image" Target="../media/ms2_KPH.84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996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356.legend.wmf"/><Relationship Id="rId10-created" Type="http://schemas.openxmlformats.org/officeDocument/2006/relationships/image" Target="../media/ms1_TECHMODE.356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705.zoomroute.jpg"/><Relationship Id="rId9-created" Type="http://schemas.openxmlformats.org/officeDocument/2006/relationships/image" Target="../media/ms1_SC.705.legend.wmf"/><Relationship Id="rId10-created" Type="http://schemas.openxmlformats.org/officeDocument/2006/relationships/image" Target="../media/ms1_SC.705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457.legend.wmf"/><Relationship Id="rId10-created" Type="http://schemas.openxmlformats.org/officeDocument/2006/relationships/image" Target="../media/ms1_UARFCN.457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317.legend.wmf"/><Relationship Id="rId10-created" Type="http://schemas.openxmlformats.org/officeDocument/2006/relationships/image" Target="../media/ms1_RSCP.317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MTN-TT-20260718-00418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19/08/2026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36.21822811 57.6835549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Khorasan Razavi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MSBSCH5/MSRNCH04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