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812.legend.wmf"/><Relationship Id="rId10-created" Type="http://schemas.openxmlformats.org/officeDocument/2006/relationships/image" Target="../media/ms1_RSRQ.81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8.legend.wmf"/><Relationship Id="rId10-created" Type="http://schemas.openxmlformats.org/officeDocument/2006/relationships/image" Target="../media/ms1_GPS.1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858.legend.wmf"/><Relationship Id="rId10-created" Type="http://schemas.openxmlformats.org/officeDocument/2006/relationships/image" Target="../media/ms1_KPH.85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3.legend.wmf"/><Relationship Id="rId10-created" Type="http://schemas.openxmlformats.org/officeDocument/2006/relationships/image" Target="../media/ms2_TECHMODE.1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593.zoomroute.jpg"/><Relationship Id="rId9-created" Type="http://schemas.openxmlformats.org/officeDocument/2006/relationships/image" Target="../media/ms2_PCI.593.legend.wmf"/><Relationship Id="rId10-created" Type="http://schemas.openxmlformats.org/officeDocument/2006/relationships/image" Target="../media/ms2_PCI.59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35.legend.wmf"/><Relationship Id="rId10-created" Type="http://schemas.openxmlformats.org/officeDocument/2006/relationships/image" Target="../media/ms2_EARFCN.43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229.legend.wmf"/><Relationship Id="rId10-created" Type="http://schemas.openxmlformats.org/officeDocument/2006/relationships/image" Target="../media/ms2_RSRP.22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706.legend.wmf"/><Relationship Id="rId10-created" Type="http://schemas.openxmlformats.org/officeDocument/2006/relationships/image" Target="../media/ms2_RSRQ.706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08.legend.wmf"/><Relationship Id="rId9-created" Type="http://schemas.openxmlformats.org/officeDocument/2006/relationships/image" Target="../media/ms2_PDCP.70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75.legend.wmf"/><Relationship Id="rId9-created" Type="http://schemas.openxmlformats.org/officeDocument/2006/relationships/image" Target="../media/ms2_PDCP.475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28.legend.wmf"/><Relationship Id="rId10-created" Type="http://schemas.openxmlformats.org/officeDocument/2006/relationships/image" Target="../media/ms2_GPS.128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55.legend.wmf"/><Relationship Id="rId10-created" Type="http://schemas.openxmlformats.org/officeDocument/2006/relationships/image" Target="../media/ms2_KPH.95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7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69.legend.wmf"/><Relationship Id="rId10-created" Type="http://schemas.openxmlformats.org/officeDocument/2006/relationships/image" Target="../media/ms1_TECHMODE.36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505.zoomroute.jpg"/><Relationship Id="rId9-created" Type="http://schemas.openxmlformats.org/officeDocument/2006/relationships/image" Target="../media/ms1_PCI.505.legend.wmf"/><Relationship Id="rId10-created" Type="http://schemas.openxmlformats.org/officeDocument/2006/relationships/image" Target="../media/ms1_PCI.505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168.legend.wmf"/><Relationship Id="rId10-created" Type="http://schemas.openxmlformats.org/officeDocument/2006/relationships/image" Target="../media/ms1_EARFCN.16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39.legend.wmf"/><Relationship Id="rId10-created" Type="http://schemas.openxmlformats.org/officeDocument/2006/relationships/image" Target="../media/ms1_RSRP.39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123952.977857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21384.220000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164967.855000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188303.140000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21384.220000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44860.133574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3694651731.282009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MTN-TT-20260804-00308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123952.977857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21384.220000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164967.855000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188303.140000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21384.220000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44860.133574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3694651731.282009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35.66946 51.44507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TEBSCH12/TERNCH12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