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  <p:sldId r:id="rId27-created" id="276"/>
    <p:sldId r:id="rId28-created" id="27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Relationship Id="rId27-created" Type="http://schemas.openxmlformats.org/officeDocument/2006/relationships/slide" Target="slides/slide22.xml"/><Relationship Id="rId28-created" Type="http://schemas.openxmlformats.org/officeDocument/2006/relationships/slide" Target="slides/slide2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Q.832.legend.wmf"/>
  <Relationship Id="rId10-created" Type="http://schemas.openxmlformats.org/officeDocument/2006/relationships/image" Target="../media/ms1_RSRQ.832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GPS.938.legend.wmf"/>
  <Relationship Id="rId10-created" Type="http://schemas.openxmlformats.org/officeDocument/2006/relationships/image" Target="../media/ms1_GPS.938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KPH.76.legend.wmf"/>
  <Relationship Id="rId10-created" Type="http://schemas.openxmlformats.org/officeDocument/2006/relationships/image" Target="../media/ms1_KPH.76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TECHMODE.860.legend.wmf"/>
  <Relationship Id="rId10-created" Type="http://schemas.openxmlformats.org/officeDocument/2006/relationships/image" Target="../media/ms2_TECHMODE.860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CI.631.zoomroute.jpg"/>
  <Relationship Id="rId9-created" Type="http://schemas.openxmlformats.org/officeDocument/2006/relationships/image" Target="../media/ms2_PCI.631.legend.wmf"/>
  <Relationship Id="rId10-created" Type="http://schemas.openxmlformats.org/officeDocument/2006/relationships/image" Target="../media/ms2_PCI.631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EARFCN.28.legend.wmf"/>
  <Relationship Id="rId10-created" Type="http://schemas.openxmlformats.org/officeDocument/2006/relationships/image" Target="../media/ms2_EARFCN.28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P.775.legend.wmf"/>
  <Relationship Id="rId10-created" Type="http://schemas.openxmlformats.org/officeDocument/2006/relationships/image" Target="../media/ms2_RSRP.77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RSRQ.5.legend.wmf"/>
  <Relationship Id="rId10-created" Type="http://schemas.openxmlformats.org/officeDocument/2006/relationships/image" Target="../media/ms2_RSRQ.5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32.legend.wmf"/>
  <Relationship Id="rId9-created" Type="http://schemas.openxmlformats.org/officeDocument/2006/relationships/image" Target="../media/ms2_PDCP.32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PDCP.633.legend.wmf"/>
  <Relationship Id="rId9-created" Type="http://schemas.openxmlformats.org/officeDocument/2006/relationships/image" Target="../media/ms2_PDCP.633.map.jpg"/>
</Relationships>
</file>

<file path=ppt/slides/_rels/slide2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GPS.906.legend.wmf"/>
  <Relationship Id="rId10-created" Type="http://schemas.openxmlformats.org/officeDocument/2006/relationships/image" Target="../media/ms2_GPS.906.map.jpg"/>
</Relationships>
</file>

<file path=ppt/slides/_rels/slide2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2_KPH.700.legend.wmf"/>
  <Relationship Id="rId10-created" Type="http://schemas.openxmlformats.org/officeDocument/2006/relationships/image" Target="../media/ms2_KPH.700.map.jpg"/>
</Relationships>
</file>

<file path=ppt/slides/_rels/slide2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10.png"/>
  <Relationship Id="rId6-created" Type="http://schemas.openxmlformats.org/officeDocument/2006/relationships/image" Target="../media/image11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05.png"/><Relationship Id="rId7-created" Type="http://schemas.openxmlformats.org/officeDocument/2006/relationships/image" Target="../media/image101.jpg"/><Relationship Id="rId8-created" Type="http://schemas.openxmlformats.org/officeDocument/2006/relationships/image" Target="../media/route.kml.505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05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TECHMODE.629.legend.wmf"/>
  <Relationship Id="rId10-created" Type="http://schemas.openxmlformats.org/officeDocument/2006/relationships/image" Target="../media/ms1_TECHMODE.629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PCI.974.zoomroute.jpg"/>
  <Relationship Id="rId9-created" Type="http://schemas.openxmlformats.org/officeDocument/2006/relationships/image" Target="../media/ms1_PCI.974.legend.wmf"/>
  <Relationship Id="rId10-created" Type="http://schemas.openxmlformats.org/officeDocument/2006/relationships/image" Target="../media/ms1_PCI.974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EARFCN.60.legend.wmf"/>
  <Relationship Id="rId10-created" Type="http://schemas.openxmlformats.org/officeDocument/2006/relationships/image" Target="../media/ms1_EARFCN.60.map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1.jpg"/>
  <Relationship Id="rId6-created" Type="http://schemas.openxmlformats.org/officeDocument/2006/relationships/image" Target="../media/image105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01.jpg"/>
  <Relationship Id="rId9-created" Type="http://schemas.openxmlformats.org/officeDocument/2006/relationships/image" Target="../media/ms1_RSRP.533.legend.wmf"/>
  <Relationship Id="rId10-created" Type="http://schemas.openxmlformats.org/officeDocument/2006/relationships/image" Target="../media/ms1_RSRP.533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Data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845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RSRQ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99884.458000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6762.670000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49011.840000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359331.840000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6762.670000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59941.941017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6181059555.076233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MTN-TT-20260717-00141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12/08/2026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6DB85D50-0DD2-74A7-AFE5-44DA5D73FF3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PDCP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672179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691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10481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9DEECB4D-5AE2-E3B4-43D1-4B79D4AE2EE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98809169"/>
              </p:ext>
            </p:extLst>
          </p:nvPr>
        </p:nvGraphicFramePr>
        <p:xfrm>
          <a:off x="8602460" y="4825368"/>
          <a:ext cx="3589540" cy="203263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1794770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794770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225848"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Statistic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u="none" strike="noStrike" dirty="0">
                          <a:effectLst/>
                        </a:rPr>
                        <a:t>LTE_UE_Throughput_PDCP_DL</a:t>
                      </a:r>
                      <a:endParaRPr lang="en-US" sz="1100" b="1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99884.458000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Mode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6762.670000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Median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49011.840000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Maximum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359331.840000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Minimum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6762.670000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Count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35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6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Standard_Deviation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59941.941017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7"/>
                  </a:ext>
                </a:extLst>
              </a:tr>
              <a:tr h="225848">
                <a:tc>
                  <a:txBody>
                    <a:bodyPr/>
                    <a:lstStyle/>
                    <a:p>
                      <a:pPr algn="l" fontAlgn="b"/>
                      <a:r>
                        <a:rPr lang="en-US" sz="1100" u="none" strike="noStrike" dirty="0">
                          <a:effectLst/>
                        </a:rPr>
                        <a:t>Variance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en-US" sz="1100" u="none" strike="noStrike" dirty="0">
                          <a:effectLst/>
                        </a:rPr>
                        <a:t>6181059555.076233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/>
                </a:tc>
                <a:extLst>
                  <a:ext uri="{0D108BD9-81ED-4DB2-BD59-A6C34878D82A}">
                    <a16:rowId xmlns:a16="http://schemas.microsoft.com/office/drawing/2014/main" val="8"/>
                  </a:ext>
                </a:extLst>
              </a:tr>
            </a:tbl>
          </a:graphicData>
        </a:graphic>
      </p:graphicFrame>
      <p:sp>
        <p:nvSpPr>
          <p:cNvPr id="9" name="cra">
            <a:extLst>
              <a:ext uri="{FF2B5EF4-FFF2-40B4-BE49-F238E27FC236}">
                <a16:creationId xmlns:a16="http://schemas.microsoft.com/office/drawing/2014/main" id="{5D7E295E-CB10-FE8C-A56A-EAB2AEF5FB43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CRA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city">
            <a:extLst>
              <a:ext uri="{FF2B5EF4-FFF2-40B4-BE49-F238E27FC236}">
                <a16:creationId xmlns:a16="http://schemas.microsoft.com/office/drawing/2014/main" id="{8DA60CBB-B6BC-F583-AE99-1705AFF17DE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4" name="/">
            <a:extLst>
              <a:ext uri="{FF2B5EF4-FFF2-40B4-BE49-F238E27FC236}">
                <a16:creationId xmlns:a16="http://schemas.microsoft.com/office/drawing/2014/main" id="{9F851477-20F8-7FA6-08C5-BFF18E93DBBC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/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4G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35.57045 51.08919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LTE MBB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Data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Continues Download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4G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PCI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530000" cy="94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38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RSRP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773000" cy="203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LTE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