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6.legend.wmf"/><Relationship Id="rId10-created" Type="http://schemas.openxmlformats.org/officeDocument/2006/relationships/image" Target="../media/ms1_GPS.7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28.legend.wmf"/><Relationship Id="rId10-created" Type="http://schemas.openxmlformats.org/officeDocument/2006/relationships/image" Target="../media/ms1_KPH.828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07.legend.wmf"/><Relationship Id="rId10-created" Type="http://schemas.openxmlformats.org/officeDocument/2006/relationships/image" Target="../media/ms2_TECHMODE.807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314.zoomroute.jpg"/><Relationship Id="rId9-created" Type="http://schemas.openxmlformats.org/officeDocument/2006/relationships/image" Target="../media/ms2_CI.314.legend.wmf"/><Relationship Id="rId10-created" Type="http://schemas.openxmlformats.org/officeDocument/2006/relationships/image" Target="../media/ms2_CI.31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525.legend.wmf"/><Relationship Id="rId10-created" Type="http://schemas.openxmlformats.org/officeDocument/2006/relationships/image" Target="../media/ms2_BAND.52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203.legend.wmf"/><Relationship Id="rId10-created" Type="http://schemas.openxmlformats.org/officeDocument/2006/relationships/image" Target="../media/ms2_RXQUALSUB.20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99.legend.wmf"/><Relationship Id="rId10-created" Type="http://schemas.openxmlformats.org/officeDocument/2006/relationships/image" Target="../media/ms2_GPS.99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50.legend.wmf"/><Relationship Id="rId10-created" Type="http://schemas.openxmlformats.org/officeDocument/2006/relationships/image" Target="../media/ms2_KPH.750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680.legend.wmf"/><Relationship Id="rId10-created" Type="http://schemas.openxmlformats.org/officeDocument/2006/relationships/image" Target="../media/ms3_TECHMODE.680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189.zoomroute.jpg"/><Relationship Id="rId9-created" Type="http://schemas.openxmlformats.org/officeDocument/2006/relationships/image" Target="../media/ms3_SC.189.legend.wmf"/><Relationship Id="rId10-created" Type="http://schemas.openxmlformats.org/officeDocument/2006/relationships/image" Target="../media/ms3_SC.189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43.legend.wmf"/><Relationship Id="rId10-created" Type="http://schemas.openxmlformats.org/officeDocument/2006/relationships/image" Target="../media/ms3_UARFCN.43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700.legend.wmf"/><Relationship Id="rId10-created" Type="http://schemas.openxmlformats.org/officeDocument/2006/relationships/image" Target="../media/ms3_RSCP.700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449.legend.wmf"/><Relationship Id="rId10-created" Type="http://schemas.openxmlformats.org/officeDocument/2006/relationships/image" Target="../media/ms3_ECNO.449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934.legend.wmf"/><Relationship Id="rId10-created" Type="http://schemas.openxmlformats.org/officeDocument/2006/relationships/image" Target="../media/ms3_GPS.934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492.legend.wmf"/><Relationship Id="rId10-created" Type="http://schemas.openxmlformats.org/officeDocument/2006/relationships/image" Target="../media/ms3_KPH.492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608.legend.wmf"/><Relationship Id="rId10-created" Type="http://schemas.openxmlformats.org/officeDocument/2006/relationships/image" Target="../media/ms4_TECHMODE.608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56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317.zoomroute.jpg"/><Relationship Id="rId9-created" Type="http://schemas.openxmlformats.org/officeDocument/2006/relationships/image" Target="../media/ms4_SC.317.legend.wmf"/><Relationship Id="rId10-created" Type="http://schemas.openxmlformats.org/officeDocument/2006/relationships/image" Target="../media/ms4_SC.317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485.legend.wmf"/><Relationship Id="rId10-created" Type="http://schemas.openxmlformats.org/officeDocument/2006/relationships/image" Target="../media/ms4_UARFCN.485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680.legend.wmf"/><Relationship Id="rId10-created" Type="http://schemas.openxmlformats.org/officeDocument/2006/relationships/image" Target="../media/ms4_RSCP.680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191.legend.wmf"/><Relationship Id="rId10-created" Type="http://schemas.openxmlformats.org/officeDocument/2006/relationships/image" Target="../media/ms4_ECNO.191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476.legend.wmf"/><Relationship Id="rId10-created" Type="http://schemas.openxmlformats.org/officeDocument/2006/relationships/image" Target="../media/ms4_GPS.476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904.legend.wmf"/><Relationship Id="rId10-created" Type="http://schemas.openxmlformats.org/officeDocument/2006/relationships/image" Target="../media/ms4_KPH.904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128.legend.wmf"/><Relationship Id="rId10-created" Type="http://schemas.openxmlformats.org/officeDocument/2006/relationships/image" Target="../media/ms5_TECHMODE.128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157.zoomroute.jpg"/><Relationship Id="rId9-created" Type="http://schemas.openxmlformats.org/officeDocument/2006/relationships/image" Target="../media/ms5_SC.157.legend.wmf"/><Relationship Id="rId10-created" Type="http://schemas.openxmlformats.org/officeDocument/2006/relationships/image" Target="../media/ms5_SC.157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471.legend.wmf"/><Relationship Id="rId10-created" Type="http://schemas.openxmlformats.org/officeDocument/2006/relationships/image" Target="../media/ms5_UARFCN.471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514.legend.wmf"/><Relationship Id="rId10-created" Type="http://schemas.openxmlformats.org/officeDocument/2006/relationships/image" Target="../media/ms5_RSCP.514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48.legend.wmf"/><Relationship Id="rId10-created" Type="http://schemas.openxmlformats.org/officeDocument/2006/relationships/image" Target="../media/ms5_ECNO.48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5.legend.wmf"/><Relationship Id="rId9-created" Type="http://schemas.openxmlformats.org/officeDocument/2006/relationships/image" Target="../media/ms5_HSDPA.5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90.legend.wmf"/><Relationship Id="rId9-created" Type="http://schemas.openxmlformats.org/officeDocument/2006/relationships/image" Target="../media/ms5_HSDPA.90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298.legend.wmf"/><Relationship Id="rId10-created" Type="http://schemas.openxmlformats.org/officeDocument/2006/relationships/image" Target="../media/ms5_GPS.298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766.legend.wmf"/><Relationship Id="rId10-created" Type="http://schemas.openxmlformats.org/officeDocument/2006/relationships/image" Target="../media/ms5_KPH.766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164.legend.wmf"/><Relationship Id="rId10-created" Type="http://schemas.openxmlformats.org/officeDocument/2006/relationships/image" Target="../media/ms6_TECHMODE.164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329.zoomroute.jpg"/><Relationship Id="rId9-created" Type="http://schemas.openxmlformats.org/officeDocument/2006/relationships/image" Target="../media/ms6_PCI.329.legend.wmf"/><Relationship Id="rId10-created" Type="http://schemas.openxmlformats.org/officeDocument/2006/relationships/image" Target="../media/ms6_PCI.329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147.legend.wmf"/><Relationship Id="rId10-created" Type="http://schemas.openxmlformats.org/officeDocument/2006/relationships/image" Target="../media/ms6_EARFCN.147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257.legend.wmf"/><Relationship Id="rId10-created" Type="http://schemas.openxmlformats.org/officeDocument/2006/relationships/image" Target="../media/ms6_RSRP.257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891.legend.wmf"/><Relationship Id="rId10-created" Type="http://schemas.openxmlformats.org/officeDocument/2006/relationships/image" Target="../media/ms6_RSRP.891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520.legend.wmf"/><Relationship Id="rId10-created" Type="http://schemas.openxmlformats.org/officeDocument/2006/relationships/image" Target="../media/ms6_RSRQ.520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790.legend.wmf"/><Relationship Id="rId10-created" Type="http://schemas.openxmlformats.org/officeDocument/2006/relationships/image" Target="../media/ms6_GPS.790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437.legend.wmf"/><Relationship Id="rId10-created" Type="http://schemas.openxmlformats.org/officeDocument/2006/relationships/image" Target="../media/ms6_KPH.437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479.legend.wmf"/><Relationship Id="rId10-created" Type="http://schemas.openxmlformats.org/officeDocument/2006/relationships/image" Target="../media/ms7_TECHMODE.479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917.zoomroute.jpg"/><Relationship Id="rId9-created" Type="http://schemas.openxmlformats.org/officeDocument/2006/relationships/image" Target="../media/ms7_PCI.917.legend.wmf"/><Relationship Id="rId10-created" Type="http://schemas.openxmlformats.org/officeDocument/2006/relationships/image" Target="../media/ms7_PCI.917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949.legend.wmf"/><Relationship Id="rId10-created" Type="http://schemas.openxmlformats.org/officeDocument/2006/relationships/image" Target="../media/ms7_EARFCN.949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1.legend.wmf"/><Relationship Id="rId10-created" Type="http://schemas.openxmlformats.org/officeDocument/2006/relationships/image" Target="../media/ms1_TECHMODE.51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329.legend.wmf"/><Relationship Id="rId10-created" Type="http://schemas.openxmlformats.org/officeDocument/2006/relationships/image" Target="../media/ms7_RSRP.329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426.legend.wmf"/><Relationship Id="rId10-created" Type="http://schemas.openxmlformats.org/officeDocument/2006/relationships/image" Target="../media/ms7_RSRP.426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431.legend.wmf"/><Relationship Id="rId10-created" Type="http://schemas.openxmlformats.org/officeDocument/2006/relationships/image" Target="../media/ms7_RSRQ.431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110.legend.wmf"/><Relationship Id="rId9-created" Type="http://schemas.openxmlformats.org/officeDocument/2006/relationships/image" Target="../media/ms7_PDCP.110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244.legend.wmf"/><Relationship Id="rId9-created" Type="http://schemas.openxmlformats.org/officeDocument/2006/relationships/image" Target="../media/ms7_PDCP.244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202.legend.wmf"/><Relationship Id="rId10-created" Type="http://schemas.openxmlformats.org/officeDocument/2006/relationships/image" Target="../media/ms7_GPS.202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531.legend.wmf"/><Relationship Id="rId10-created" Type="http://schemas.openxmlformats.org/officeDocument/2006/relationships/image" Target="../media/ms7_KPH.531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175.zoomroute.jpg"/><Relationship Id="rId9-created" Type="http://schemas.openxmlformats.org/officeDocument/2006/relationships/image" Target="../media/ms1_CI.175.legend.wmf"/><Relationship Id="rId10-created" Type="http://schemas.openxmlformats.org/officeDocument/2006/relationships/image" Target="../media/ms1_CI.17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549.legend.wmf"/><Relationship Id="rId10-created" Type="http://schemas.openxmlformats.org/officeDocument/2006/relationships/image" Target="../media/ms1_BAND.54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323.legend.wmf"/><Relationship Id="rId10-created" Type="http://schemas.openxmlformats.org/officeDocument/2006/relationships/image" Target="../media/ms1_RXLEVELIDLE.32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MTN-TT-20260815-00187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35.68108 51.2604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16790.718077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475.880000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21049.075000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28515.170000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475.880000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6678.707420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62738736.480561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16790.718077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475.880000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21049.075000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28515.170000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475.880000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6678.707420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62738736.480561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40862.872703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26342.075000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163578.050000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40026.384387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1812965012.993684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40862.872703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26342.075000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163578.050000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40026.384387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1812965012.993684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