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38.legend.wmf"/><Relationship Id="rId10-created" Type="http://schemas.openxmlformats.org/officeDocument/2006/relationships/image" Target="../media/ms1_ECNO.13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65.legend.wmf"/><Relationship Id="rId10-created" Type="http://schemas.openxmlformats.org/officeDocument/2006/relationships/image" Target="../media/ms1_GPS.66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9.legend.wmf"/><Relationship Id="rId10-created" Type="http://schemas.openxmlformats.org/officeDocument/2006/relationships/image" Target="../media/ms1_KPH.4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22.legend.wmf"/><Relationship Id="rId10-created" Type="http://schemas.openxmlformats.org/officeDocument/2006/relationships/image" Target="../media/ms2_TECHMODE.32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44.zoomroute.jpg"/><Relationship Id="rId9-created" Type="http://schemas.openxmlformats.org/officeDocument/2006/relationships/image" Target="../media/ms2_SC.744.legend.wmf"/><Relationship Id="rId10-created" Type="http://schemas.openxmlformats.org/officeDocument/2006/relationships/image" Target="../media/ms2_SC.74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75.legend.wmf"/><Relationship Id="rId10-created" Type="http://schemas.openxmlformats.org/officeDocument/2006/relationships/image" Target="../media/ms2_UARFCN.77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90.legend.wmf"/><Relationship Id="rId10-created" Type="http://schemas.openxmlformats.org/officeDocument/2006/relationships/image" Target="../media/ms2_RSCP.99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5.legend.wmf"/><Relationship Id="rId10-created" Type="http://schemas.openxmlformats.org/officeDocument/2006/relationships/image" Target="../media/ms2_ECNO.2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42.legend.wmf"/><Relationship Id="rId10-created" Type="http://schemas.openxmlformats.org/officeDocument/2006/relationships/image" Target="../media/ms2_GPS.14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84.legend.wmf"/><Relationship Id="rId10-created" Type="http://schemas.openxmlformats.org/officeDocument/2006/relationships/image" Target="../media/ms2_KPH.68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6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08.legend.wmf"/><Relationship Id="rId10-created" Type="http://schemas.openxmlformats.org/officeDocument/2006/relationships/image" Target="../media/ms1_TECHMODE.20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75.zoomroute.jpg"/><Relationship Id="rId9-created" Type="http://schemas.openxmlformats.org/officeDocument/2006/relationships/image" Target="../media/ms1_SC.275.legend.wmf"/><Relationship Id="rId10-created" Type="http://schemas.openxmlformats.org/officeDocument/2006/relationships/image" Target="../media/ms1_SC.27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59.legend.wmf"/><Relationship Id="rId10-created" Type="http://schemas.openxmlformats.org/officeDocument/2006/relationships/image" Target="../media/ms1_UARFCN.75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70.legend.wmf"/><Relationship Id="rId10-created" Type="http://schemas.openxmlformats.org/officeDocument/2006/relationships/image" Target="../media/ms1_RSCP.87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MTN-TT-20260628-00168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36.21898981 57.6835093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MSBSCH5/MSRNCH04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