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760.legend.wmf"/><Relationship Id="rId10-created" Type="http://schemas.openxmlformats.org/officeDocument/2006/relationships/image" Target="../media/ms1_ECNO.760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402.legend.wmf"/><Relationship Id="rId10-created" Type="http://schemas.openxmlformats.org/officeDocument/2006/relationships/image" Target="../media/ms1_GPS.402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290.legend.wmf"/><Relationship Id="rId10-created" Type="http://schemas.openxmlformats.org/officeDocument/2006/relationships/image" Target="../media/ms1_KPH.290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729.legend.wmf"/><Relationship Id="rId10-created" Type="http://schemas.openxmlformats.org/officeDocument/2006/relationships/image" Target="../media/ms2_TECHMODE.729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749.zoomroute.jpg"/><Relationship Id="rId9-created" Type="http://schemas.openxmlformats.org/officeDocument/2006/relationships/image" Target="../media/ms2_SC.749.legend.wmf"/><Relationship Id="rId10-created" Type="http://schemas.openxmlformats.org/officeDocument/2006/relationships/image" Target="../media/ms2_SC.749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643.legend.wmf"/><Relationship Id="rId10-created" Type="http://schemas.openxmlformats.org/officeDocument/2006/relationships/image" Target="../media/ms2_UARFCN.643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549.legend.wmf"/><Relationship Id="rId10-created" Type="http://schemas.openxmlformats.org/officeDocument/2006/relationships/image" Target="../media/ms2_RSCP.549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235.legend.wmf"/><Relationship Id="rId10-created" Type="http://schemas.openxmlformats.org/officeDocument/2006/relationships/image" Target="../media/ms2_ECNO.235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528.legend.wmf"/><Relationship Id="rId10-created" Type="http://schemas.openxmlformats.org/officeDocument/2006/relationships/image" Target="../media/ms2_GPS.528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334.legend.wmf"/><Relationship Id="rId10-created" Type="http://schemas.openxmlformats.org/officeDocument/2006/relationships/image" Target="../media/ms2_KPH.334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909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667.legend.wmf"/><Relationship Id="rId10-created" Type="http://schemas.openxmlformats.org/officeDocument/2006/relationships/image" Target="../media/ms1_TECHMODE.667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724.zoomroute.jpg"/><Relationship Id="rId9-created" Type="http://schemas.openxmlformats.org/officeDocument/2006/relationships/image" Target="../media/ms1_SC.724.legend.wmf"/><Relationship Id="rId10-created" Type="http://schemas.openxmlformats.org/officeDocument/2006/relationships/image" Target="../media/ms1_SC.724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298.legend.wmf"/><Relationship Id="rId10-created" Type="http://schemas.openxmlformats.org/officeDocument/2006/relationships/image" Target="../media/ms1_UARFCN.298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489.legend.wmf"/><Relationship Id="rId10-created" Type="http://schemas.openxmlformats.org/officeDocument/2006/relationships/image" Target="../media/ms1_RSCP.489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MTN-TT-20260725-00396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35.69906 50.76877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