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121.legend.wmf"/><Relationship Id="rId10-created" Type="http://schemas.openxmlformats.org/officeDocument/2006/relationships/image" Target="../media/ms1_ECNO.121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286.legend.wmf"/><Relationship Id="rId10-created" Type="http://schemas.openxmlformats.org/officeDocument/2006/relationships/image" Target="../media/ms1_KPH.286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607.legend.wmf"/><Relationship Id="rId10-created" Type="http://schemas.openxmlformats.org/officeDocument/2006/relationships/image" Target="../media/ms2_TECHMODE.607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279.zoomroute.jpg"/><Relationship Id="rId9-created" Type="http://schemas.openxmlformats.org/officeDocument/2006/relationships/image" Target="../media/ms2_SC.279.legend.wmf"/><Relationship Id="rId10-created" Type="http://schemas.openxmlformats.org/officeDocument/2006/relationships/image" Target="../media/ms2_SC.279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550.legend.wmf"/><Relationship Id="rId10-created" Type="http://schemas.openxmlformats.org/officeDocument/2006/relationships/image" Target="../media/ms2_UARFCN.550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894.legend.wmf"/><Relationship Id="rId10-created" Type="http://schemas.openxmlformats.org/officeDocument/2006/relationships/image" Target="../media/ms2_RSCP.894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335.legend.wmf"/><Relationship Id="rId10-created" Type="http://schemas.openxmlformats.org/officeDocument/2006/relationships/image" Target="../media/ms2_ECNO.335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299.legend.wmf"/><Relationship Id="rId10-created" Type="http://schemas.openxmlformats.org/officeDocument/2006/relationships/image" Target="../media/ms2_KPH.299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734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329.legend.wmf"/><Relationship Id="rId10-created" Type="http://schemas.openxmlformats.org/officeDocument/2006/relationships/image" Target="../media/ms1_TECHMODE.329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666.zoomroute.jpg"/><Relationship Id="rId9-created" Type="http://schemas.openxmlformats.org/officeDocument/2006/relationships/image" Target="../media/ms1_SC.666.legend.wmf"/><Relationship Id="rId10-created" Type="http://schemas.openxmlformats.org/officeDocument/2006/relationships/image" Target="../media/ms1_SC.666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982.legend.wmf"/><Relationship Id="rId10-created" Type="http://schemas.openxmlformats.org/officeDocument/2006/relationships/image" Target="../media/ms1_UARFCN.982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34.legend.wmf"/><Relationship Id="rId10-created" Type="http://schemas.openxmlformats.org/officeDocument/2006/relationships/image" Target="../media/ms1_RSCP.34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MTN-TT-20260806-00144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35.67512 51.41924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TEBSCE5/TERNCE5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