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6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8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0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g"/><Relationship Id="rId5" Type="http://schemas.openxmlformats.org/officeDocument/2006/relationships/image" Target="../media/image3.png"/><Relationship Id="rId4" Type="http://schemas.openxmlformats.org/officeDocument/2006/relationships/image" Target="../media/image64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1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3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5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1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g"/><Relationship Id="rId5" Type="http://schemas.openxmlformats.org/officeDocument/2006/relationships/image" Target="../media/image3.png"/><Relationship Id="rId4" Type="http://schemas.openxmlformats.org/officeDocument/2006/relationships/image" Target="../media/image83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8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0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4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8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1.jpg"/><Relationship Id="rId5" Type="http://schemas.openxmlformats.org/officeDocument/2006/relationships/image" Target="../media/image3.png"/><Relationship Id="rId4" Type="http://schemas.openxmlformats.org/officeDocument/2006/relationships/image" Target="../media/image100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3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7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1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5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7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MTN-TT-20260810-00090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35.71986 51.40007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5353.211364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7063.620000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8888.650000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2776.192121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10632740.396814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5353.211364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7063.620000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8888.650000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908.940000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2776.192121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10632740.396814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24365.450233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17925.185000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78850.660000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23267.612520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582858808.667013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24365.450233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17925.185000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78850.660000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23267.612520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582858808.667013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2026-08-18T10:43:56Z</dcterms:modified>
</cp:coreProperties>
</file>