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8.legend.wmf"/><Relationship Id="rId10-created" Type="http://schemas.openxmlformats.org/officeDocument/2006/relationships/image" Target="../media/ms1_ECNO.8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517.legend.wmf"/><Relationship Id="rId10-created" Type="http://schemas.openxmlformats.org/officeDocument/2006/relationships/image" Target="../media/ms1_GPS.517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518.legend.wmf"/><Relationship Id="rId10-created" Type="http://schemas.openxmlformats.org/officeDocument/2006/relationships/image" Target="../media/ms1_KPH.518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39.legend.wmf"/><Relationship Id="rId10-created" Type="http://schemas.openxmlformats.org/officeDocument/2006/relationships/image" Target="../media/ms2_TECHMODE.39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749.zoomroute.jpg"/><Relationship Id="rId9-created" Type="http://schemas.openxmlformats.org/officeDocument/2006/relationships/image" Target="../media/ms2_SC.749.legend.wmf"/><Relationship Id="rId10-created" Type="http://schemas.openxmlformats.org/officeDocument/2006/relationships/image" Target="../media/ms2_SC.749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772.legend.wmf"/><Relationship Id="rId10-created" Type="http://schemas.openxmlformats.org/officeDocument/2006/relationships/image" Target="../media/ms2_UARFCN.772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464.legend.wmf"/><Relationship Id="rId10-created" Type="http://schemas.openxmlformats.org/officeDocument/2006/relationships/image" Target="../media/ms2_RSCP.464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760.legend.wmf"/><Relationship Id="rId10-created" Type="http://schemas.openxmlformats.org/officeDocument/2006/relationships/image" Target="../media/ms2_ECNO.760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245.legend.wmf"/><Relationship Id="rId10-created" Type="http://schemas.openxmlformats.org/officeDocument/2006/relationships/image" Target="../media/ms2_GPS.245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16.legend.wmf"/><Relationship Id="rId10-created" Type="http://schemas.openxmlformats.org/officeDocument/2006/relationships/image" Target="../media/ms2_KPH.16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536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98.legend.wmf"/><Relationship Id="rId10-created" Type="http://schemas.openxmlformats.org/officeDocument/2006/relationships/image" Target="../media/ms1_TECHMODE.98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600.zoomroute.jpg"/><Relationship Id="rId9-created" Type="http://schemas.openxmlformats.org/officeDocument/2006/relationships/image" Target="../media/ms1_SC.600.legend.wmf"/><Relationship Id="rId10-created" Type="http://schemas.openxmlformats.org/officeDocument/2006/relationships/image" Target="../media/ms1_SC.600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312.legend.wmf"/><Relationship Id="rId10-created" Type="http://schemas.openxmlformats.org/officeDocument/2006/relationships/image" Target="../media/ms1_UARFCN.312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542.legend.wmf"/><Relationship Id="rId10-created" Type="http://schemas.openxmlformats.org/officeDocument/2006/relationships/image" Target="../media/ms1_RSCP.542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MTN-TT-20260807-00053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35.69548 51.42016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TEBSCE3/TERNCE5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