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MTN-TT-20260806-00224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35.67364 51.422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TEBSCE5/TERNCE5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188</Words>
  <Application>Microsoft Office PowerPoint</Application>
  <PresentationFormat>Widescreen</PresentationFormat>
  <Paragraphs>98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2026-08-18T13:01:15Z</dcterms:modified>
</cp:coreProperties>
</file>