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90.legend.wmf"/><Relationship Id="rId10-created" Type="http://schemas.openxmlformats.org/officeDocument/2006/relationships/image" Target="../media/ms1_ECNO.79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74.legend.wmf"/><Relationship Id="rId10-created" Type="http://schemas.openxmlformats.org/officeDocument/2006/relationships/image" Target="../media/ms1_KPH.874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327.legend.wmf"/><Relationship Id="rId10-created" Type="http://schemas.openxmlformats.org/officeDocument/2006/relationships/image" Target="../media/ms2_TECHMODE.327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914.zoomroute.jpg"/><Relationship Id="rId9-created" Type="http://schemas.openxmlformats.org/officeDocument/2006/relationships/image" Target="../media/ms2_SC.914.legend.wmf"/><Relationship Id="rId10-created" Type="http://schemas.openxmlformats.org/officeDocument/2006/relationships/image" Target="../media/ms2_SC.91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766.legend.wmf"/><Relationship Id="rId10-created" Type="http://schemas.openxmlformats.org/officeDocument/2006/relationships/image" Target="../media/ms2_UARFCN.766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884.legend.wmf"/><Relationship Id="rId10-created" Type="http://schemas.openxmlformats.org/officeDocument/2006/relationships/image" Target="../media/ms2_RSCP.88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734.legend.wmf"/><Relationship Id="rId10-created" Type="http://schemas.openxmlformats.org/officeDocument/2006/relationships/image" Target="../media/ms2_ECNO.734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973.legend.wmf"/><Relationship Id="rId10-created" Type="http://schemas.openxmlformats.org/officeDocument/2006/relationships/image" Target="../media/ms2_KPH.973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966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67.legend.wmf"/><Relationship Id="rId10-created" Type="http://schemas.openxmlformats.org/officeDocument/2006/relationships/image" Target="../media/ms1_TECHMODE.56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821.zoomroute.jpg"/><Relationship Id="rId9-created" Type="http://schemas.openxmlformats.org/officeDocument/2006/relationships/image" Target="../media/ms1_SC.821.legend.wmf"/><Relationship Id="rId10-created" Type="http://schemas.openxmlformats.org/officeDocument/2006/relationships/image" Target="../media/ms1_SC.82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485.legend.wmf"/><Relationship Id="rId10-created" Type="http://schemas.openxmlformats.org/officeDocument/2006/relationships/image" Target="../media/ms1_UARFCN.485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257.legend.wmf"/><Relationship Id="rId10-created" Type="http://schemas.openxmlformats.org/officeDocument/2006/relationships/image" Target="../media/ms1_RSCP.25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MTN-TT-20260804-00202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09/08/2026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35.83793 50.93399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