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33.legend.wmf"/>
  <Relationship Id="rId10-created" Type="http://schemas.openxmlformats.org/officeDocument/2006/relationships/image" Target="../media/ms1_ECNO.93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37.legend.wmf"/>
  <Relationship Id="rId10-created" Type="http://schemas.openxmlformats.org/officeDocument/2006/relationships/image" Target="../media/ms1_GPS.83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62.legend.wmf"/>
  <Relationship Id="rId10-created" Type="http://schemas.openxmlformats.org/officeDocument/2006/relationships/image" Target="../media/ms1_KPH.36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39.legend.wmf"/>
  <Relationship Id="rId10-created" Type="http://schemas.openxmlformats.org/officeDocument/2006/relationships/image" Target="../media/ms2_TECHMODE.23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39.zoomroute.jpg"/>
  <Relationship Id="rId9-created" Type="http://schemas.openxmlformats.org/officeDocument/2006/relationships/image" Target="../media/ms2_SC.139.legend.wmf"/>
  <Relationship Id="rId10-created" Type="http://schemas.openxmlformats.org/officeDocument/2006/relationships/image" Target="../media/ms2_SC.13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56.legend.wmf"/>
  <Relationship Id="rId10-created" Type="http://schemas.openxmlformats.org/officeDocument/2006/relationships/image" Target="../media/ms2_UARFCN.7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49.legend.wmf"/>
  <Relationship Id="rId10-created" Type="http://schemas.openxmlformats.org/officeDocument/2006/relationships/image" Target="../media/ms2_RSCP.34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7.legend.wmf"/>
  <Relationship Id="rId10-created" Type="http://schemas.openxmlformats.org/officeDocument/2006/relationships/image" Target="../media/ms2_ECNO.8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09.legend.wmf"/>
  <Relationship Id="rId10-created" Type="http://schemas.openxmlformats.org/officeDocument/2006/relationships/image" Target="../media/ms2_GPS.70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90.legend.wmf"/>
  <Relationship Id="rId10-created" Type="http://schemas.openxmlformats.org/officeDocument/2006/relationships/image" Target="../media/ms2_KPH.49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1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16.legend.wmf"/>
  <Relationship Id="rId10-created" Type="http://schemas.openxmlformats.org/officeDocument/2006/relationships/image" Target="../media/ms1_TECHMODE.61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83.zoomroute.jpg"/>
  <Relationship Id="rId9-created" Type="http://schemas.openxmlformats.org/officeDocument/2006/relationships/image" Target="../media/ms1_SC.283.legend.wmf"/>
  <Relationship Id="rId10-created" Type="http://schemas.openxmlformats.org/officeDocument/2006/relationships/image" Target="../media/ms1_SC.28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.legend.wmf"/>
  <Relationship Id="rId10-created" Type="http://schemas.openxmlformats.org/officeDocument/2006/relationships/image" Target="../media/ms1_UARFCN.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26.legend.wmf"/>
  <Relationship Id="rId10-created" Type="http://schemas.openxmlformats.org/officeDocument/2006/relationships/image" Target="../media/ms1_RSCP.32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MTN-TT-20260704-00300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35.62783263 51.38077676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