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3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g"/><Relationship Id="rId5" Type="http://schemas.openxmlformats.org/officeDocument/2006/relationships/image" Target="../media/image3.png"/><Relationship Id="rId4" Type="http://schemas.openxmlformats.org/officeDocument/2006/relationships/image" Target="../media/image6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0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2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4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6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8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0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2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jpg"/><Relationship Id="rId5" Type="http://schemas.openxmlformats.org/officeDocument/2006/relationships/image" Target="../media/image3.png"/><Relationship Id="rId4" Type="http://schemas.openxmlformats.org/officeDocument/2006/relationships/image" Target="../media/image84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9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1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3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5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7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9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jpg"/><Relationship Id="rId5" Type="http://schemas.openxmlformats.org/officeDocument/2006/relationships/image" Target="../media/image3.png"/><Relationship Id="rId4" Type="http://schemas.openxmlformats.org/officeDocument/2006/relationships/image" Target="../media/image101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4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8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0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2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4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6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8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MTN-TT-20260621-00072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35.78814 51.33198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TEBSCH13/TERNCH13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3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147.510444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2426.700000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465.705728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238605.767989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147.510444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2426.700000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465.705728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238605.767989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( 256 )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22223.914286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83451.840000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27373.809551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1241569971.600043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22223.914286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83451.840000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27373.809551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1241569971.600043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794</Words>
  <Application>Microsoft Office PowerPoint</Application>
  <PresentationFormat>Widescreen</PresentationFormat>
  <Paragraphs>470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2026-08-18T10:30:31Z</dcterms:modified>
</cp:coreProperties>
</file>