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65.legend.wmf"/><Relationship Id="rId10-created" Type="http://schemas.openxmlformats.org/officeDocument/2006/relationships/image" Target="../media/ms1_ECNO.26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30.legend.wmf"/><Relationship Id="rId10-created" Type="http://schemas.openxmlformats.org/officeDocument/2006/relationships/image" Target="../media/ms1_GPS.93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77.legend.wmf"/><Relationship Id="rId10-created" Type="http://schemas.openxmlformats.org/officeDocument/2006/relationships/image" Target="../media/ms1_KPH.57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80.legend.wmf"/><Relationship Id="rId10-created" Type="http://schemas.openxmlformats.org/officeDocument/2006/relationships/image" Target="../media/ms2_TECHMODE.38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47.zoomroute.jpg"/><Relationship Id="rId9-created" Type="http://schemas.openxmlformats.org/officeDocument/2006/relationships/image" Target="../media/ms2_SC.947.legend.wmf"/><Relationship Id="rId10-created" Type="http://schemas.openxmlformats.org/officeDocument/2006/relationships/image" Target="../media/ms2_SC.94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87.legend.wmf"/><Relationship Id="rId10-created" Type="http://schemas.openxmlformats.org/officeDocument/2006/relationships/image" Target="../media/ms2_UARFCN.8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20.legend.wmf"/><Relationship Id="rId10-created" Type="http://schemas.openxmlformats.org/officeDocument/2006/relationships/image" Target="../media/ms2_RSCP.12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82.legend.wmf"/><Relationship Id="rId10-created" Type="http://schemas.openxmlformats.org/officeDocument/2006/relationships/image" Target="../media/ms2_ECNO.38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29.legend.wmf"/><Relationship Id="rId10-created" Type="http://schemas.openxmlformats.org/officeDocument/2006/relationships/image" Target="../media/ms2_GPS.82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65.legend.wmf"/><Relationship Id="rId10-created" Type="http://schemas.openxmlformats.org/officeDocument/2006/relationships/image" Target="../media/ms2_KPH.66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7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97.legend.wmf"/><Relationship Id="rId10-created" Type="http://schemas.openxmlformats.org/officeDocument/2006/relationships/image" Target="../media/ms1_TECHMODE.99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51.zoomroute.jpg"/><Relationship Id="rId9-created" Type="http://schemas.openxmlformats.org/officeDocument/2006/relationships/image" Target="../media/ms1_SC.451.legend.wmf"/><Relationship Id="rId10-created" Type="http://schemas.openxmlformats.org/officeDocument/2006/relationships/image" Target="../media/ms1_SC.45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52.legend.wmf"/><Relationship Id="rId10-created" Type="http://schemas.openxmlformats.org/officeDocument/2006/relationships/image" Target="../media/ms1_UARFCN.75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78.legend.wmf"/><Relationship Id="rId10-created" Type="http://schemas.openxmlformats.org/officeDocument/2006/relationships/image" Target="../media/ms1_RSCP.57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MTN-TT-20260816-00047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35.75163 51.00612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