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494.legend.wmf"/>
  <Relationship Id="rId10-created" Type="http://schemas.openxmlformats.org/officeDocument/2006/relationships/image" Target="../media/ms1_ECNO.494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356.legend.wmf"/>
  <Relationship Id="rId10-created" Type="http://schemas.openxmlformats.org/officeDocument/2006/relationships/image" Target="../media/ms1_GPS.356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10.legend.wmf"/>
  <Relationship Id="rId10-created" Type="http://schemas.openxmlformats.org/officeDocument/2006/relationships/image" Target="../media/ms1_KPH.10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185.legend.wmf"/>
  <Relationship Id="rId10-created" Type="http://schemas.openxmlformats.org/officeDocument/2006/relationships/image" Target="../media/ms2_TECHMODE.185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991.zoomroute.jpg"/>
  <Relationship Id="rId9-created" Type="http://schemas.openxmlformats.org/officeDocument/2006/relationships/image" Target="../media/ms2_SC.991.legend.wmf"/>
  <Relationship Id="rId10-created" Type="http://schemas.openxmlformats.org/officeDocument/2006/relationships/image" Target="../media/ms2_SC.991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344.legend.wmf"/>
  <Relationship Id="rId10-created" Type="http://schemas.openxmlformats.org/officeDocument/2006/relationships/image" Target="../media/ms2_UARFCN.344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72.legend.wmf"/>
  <Relationship Id="rId10-created" Type="http://schemas.openxmlformats.org/officeDocument/2006/relationships/image" Target="../media/ms2_RSCP.72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426.legend.wmf"/>
  <Relationship Id="rId10-created" Type="http://schemas.openxmlformats.org/officeDocument/2006/relationships/image" Target="../media/ms2_ECNO.426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455.legend.wmf"/>
  <Relationship Id="rId10-created" Type="http://schemas.openxmlformats.org/officeDocument/2006/relationships/image" Target="../media/ms2_GPS.455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491.legend.wmf"/>
  <Relationship Id="rId10-created" Type="http://schemas.openxmlformats.org/officeDocument/2006/relationships/image" Target="../media/ms2_KPH.491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766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570.legend.wmf"/>
  <Relationship Id="rId10-created" Type="http://schemas.openxmlformats.org/officeDocument/2006/relationships/image" Target="../media/ms1_TECHMODE.570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63.zoomroute.jpg"/>
  <Relationship Id="rId9-created" Type="http://schemas.openxmlformats.org/officeDocument/2006/relationships/image" Target="../media/ms1_SC.63.legend.wmf"/>
  <Relationship Id="rId10-created" Type="http://schemas.openxmlformats.org/officeDocument/2006/relationships/image" Target="../media/ms1_SC.63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472.legend.wmf"/>
  <Relationship Id="rId10-created" Type="http://schemas.openxmlformats.org/officeDocument/2006/relationships/image" Target="../media/ms1_UARFCN.472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957.legend.wmf"/>
  <Relationship Id="rId10-created" Type="http://schemas.openxmlformats.org/officeDocument/2006/relationships/image" Target="../media/ms1_RSCP.957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MTN-TT-20260717-00377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35.47459 50.95777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TWBSCH11/TWRNCH11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