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RQ.555.legend.wmf"/><Relationship Id="rId10-created" Type="http://schemas.openxmlformats.org/officeDocument/2006/relationships/image" Target="../media/ms1_RSRQ.555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423.legend.wmf"/><Relationship Id="rId10-created" Type="http://schemas.openxmlformats.org/officeDocument/2006/relationships/image" Target="../media/ms1_GPS.423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753.legend.wmf"/><Relationship Id="rId10-created" Type="http://schemas.openxmlformats.org/officeDocument/2006/relationships/image" Target="../media/ms1_KPH.753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744.legend.wmf"/><Relationship Id="rId10-created" Type="http://schemas.openxmlformats.org/officeDocument/2006/relationships/image" Target="../media/ms2_TECHMODE.744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CI.749.zoomroute.jpg"/><Relationship Id="rId9-created" Type="http://schemas.openxmlformats.org/officeDocument/2006/relationships/image" Target="../media/ms2_PCI.749.legend.wmf"/><Relationship Id="rId10-created" Type="http://schemas.openxmlformats.org/officeDocument/2006/relationships/image" Target="../media/ms2_PCI.749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ARFCN.526.legend.wmf"/><Relationship Id="rId10-created" Type="http://schemas.openxmlformats.org/officeDocument/2006/relationships/image" Target="../media/ms2_EARFCN.526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RP.941.legend.wmf"/><Relationship Id="rId10-created" Type="http://schemas.openxmlformats.org/officeDocument/2006/relationships/image" Target="../media/ms2_RSRP.941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RQ.688.legend.wmf"/><Relationship Id="rId10-created" Type="http://schemas.openxmlformats.org/officeDocument/2006/relationships/image" Target="../media/ms2_RSRQ.688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DCP.515.legend.wmf"/><Relationship Id="rId9-created" Type="http://schemas.openxmlformats.org/officeDocument/2006/relationships/image" Target="../media/ms2_PDCP.515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DCP.189.legend.wmf"/><Relationship Id="rId9-created" Type="http://schemas.openxmlformats.org/officeDocument/2006/relationships/image" Target="../media/ms2_PDCP.189.map.jpg"/></Relationships>
</file>

<file path=ppt/slides/_rels/slide2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791.legend.wmf"/><Relationship Id="rId10-created" Type="http://schemas.openxmlformats.org/officeDocument/2006/relationships/image" Target="../media/ms2_GPS.791.map.jpg"/></Relationships>
</file>

<file path=ppt/slides/_rels/slide2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25.legend.wmf"/><Relationship Id="rId10-created" Type="http://schemas.openxmlformats.org/officeDocument/2006/relationships/image" Target="../media/ms2_KPH.25.map.jpg"/></Relationships>
</file>

<file path=ppt/slides/_rels/slide2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10.png"/><Relationship Id="rId6-created" Type="http://schemas.openxmlformats.org/officeDocument/2006/relationships/image" Target="../media/image11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226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509.legend.wmf"/><Relationship Id="rId10-created" Type="http://schemas.openxmlformats.org/officeDocument/2006/relationships/image" Target="../media/ms1_TECHMODE.509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PCI.947.zoomroute.jpg"/><Relationship Id="rId9-created" Type="http://schemas.openxmlformats.org/officeDocument/2006/relationships/image" Target="../media/ms1_PCI.947.legend.wmf"/><Relationship Id="rId10-created" Type="http://schemas.openxmlformats.org/officeDocument/2006/relationships/image" Target="../media/ms1_PCI.947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ARFCN.280.legend.wmf"/><Relationship Id="rId10-created" Type="http://schemas.openxmlformats.org/officeDocument/2006/relationships/image" Target="../media/ms1_EARFCN.280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RP.648.legend.wmf"/><Relationship Id="rId10-created" Type="http://schemas.openxmlformats.org/officeDocument/2006/relationships/image" Target="../media/ms1_RSRP.648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45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4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88539.103907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67322.880000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49925.550000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173592.580000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10092.980000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151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39535.039704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3054025909.727439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MTN-TT-20260724-00316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02/08/2026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23/08/2026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88539.103907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67322.880000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49925.550000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173592.580000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10092.980000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151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39535.039704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3054025909.727439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Ericsson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35.72292416 51.4016068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TEBSCE3/TERNCE3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