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24.legend.wmf"/><Relationship Id="rId10-created" Type="http://schemas.openxmlformats.org/officeDocument/2006/relationships/image" Target="../media/ms1_GPS.12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47.legend.wmf"/><Relationship Id="rId10-created" Type="http://schemas.openxmlformats.org/officeDocument/2006/relationships/image" Target="../media/ms1_KPH.447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45.legend.wmf"/><Relationship Id="rId10-created" Type="http://schemas.openxmlformats.org/officeDocument/2006/relationships/image" Target="../media/ms2_TECHMODE.145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97.zoomroute.jpg"/><Relationship Id="rId9-created" Type="http://schemas.openxmlformats.org/officeDocument/2006/relationships/image" Target="../media/ms2_CI.97.legend.wmf"/><Relationship Id="rId10-created" Type="http://schemas.openxmlformats.org/officeDocument/2006/relationships/image" Target="../media/ms2_CI.97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515.legend.wmf"/><Relationship Id="rId10-created" Type="http://schemas.openxmlformats.org/officeDocument/2006/relationships/image" Target="../media/ms2_BAND.51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911.legend.wmf"/><Relationship Id="rId10-created" Type="http://schemas.openxmlformats.org/officeDocument/2006/relationships/image" Target="../media/ms2_RXQUALSUB.91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23.legend.wmf"/><Relationship Id="rId10-created" Type="http://schemas.openxmlformats.org/officeDocument/2006/relationships/image" Target="../media/ms2_GPS.12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61.legend.wmf"/><Relationship Id="rId10-created" Type="http://schemas.openxmlformats.org/officeDocument/2006/relationships/image" Target="../media/ms2_KPH.161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601.legend.wmf"/><Relationship Id="rId10-created" Type="http://schemas.openxmlformats.org/officeDocument/2006/relationships/image" Target="../media/ms3_TECHMODE.601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78.zoomroute.jpg"/><Relationship Id="rId9-created" Type="http://schemas.openxmlformats.org/officeDocument/2006/relationships/image" Target="../media/ms3_SC.78.legend.wmf"/><Relationship Id="rId10-created" Type="http://schemas.openxmlformats.org/officeDocument/2006/relationships/image" Target="../media/ms3_SC.78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817.legend.wmf"/><Relationship Id="rId10-created" Type="http://schemas.openxmlformats.org/officeDocument/2006/relationships/image" Target="../media/ms3_RSCP.403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403.legend.wmf"/><Relationship Id="rId10-created" Type="http://schemas.openxmlformats.org/officeDocument/2006/relationships/image" Target="../media/ms3_RSCP.403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682.legend.wmf"/><Relationship Id="rId10-created" Type="http://schemas.openxmlformats.org/officeDocument/2006/relationships/image" Target="../media/ms3_ECNO.682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662.legend.wmf"/><Relationship Id="rId10-created" Type="http://schemas.openxmlformats.org/officeDocument/2006/relationships/image" Target="../media/ms3_GPS.662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288.legend.wmf"/><Relationship Id="rId10-created" Type="http://schemas.openxmlformats.org/officeDocument/2006/relationships/image" Target="../media/ms3_KPH.288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778.legend.wmf"/><Relationship Id="rId10-created" Type="http://schemas.openxmlformats.org/officeDocument/2006/relationships/image" Target="../media/ms4_TECHMODE.778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20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722.zoomroute.jpg"/><Relationship Id="rId9-created" Type="http://schemas.openxmlformats.org/officeDocument/2006/relationships/image" Target="../media/ms4_SC.722.legend.wmf"/><Relationship Id="rId10-created" Type="http://schemas.openxmlformats.org/officeDocument/2006/relationships/image" Target="../media/ms4_SC.722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845.legend.wmf"/><Relationship Id="rId10-created" Type="http://schemas.openxmlformats.org/officeDocument/2006/relationships/image" Target="../media/ms4_RSCP.838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838.legend.wmf"/><Relationship Id="rId10-created" Type="http://schemas.openxmlformats.org/officeDocument/2006/relationships/image" Target="../media/ms4_RSCP.838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592.legend.wmf"/><Relationship Id="rId10-created" Type="http://schemas.openxmlformats.org/officeDocument/2006/relationships/image" Target="../media/ms4_ECNO.592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988.legend.wmf"/><Relationship Id="rId10-created" Type="http://schemas.openxmlformats.org/officeDocument/2006/relationships/image" Target="../media/ms4_GPS.988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970.legend.wmf"/><Relationship Id="rId10-created" Type="http://schemas.openxmlformats.org/officeDocument/2006/relationships/image" Target="../media/ms4_KPH.970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844.legend.wmf"/><Relationship Id="rId10-created" Type="http://schemas.openxmlformats.org/officeDocument/2006/relationships/image" Target="../media/ms5_TECHMODE.844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987.zoomroute.jpg"/><Relationship Id="rId9-created" Type="http://schemas.openxmlformats.org/officeDocument/2006/relationships/image" Target="../media/ms5_SC.987.legend.wmf"/><Relationship Id="rId10-created" Type="http://schemas.openxmlformats.org/officeDocument/2006/relationships/image" Target="../media/ms5_SC.987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384.legend.wmf"/><Relationship Id="rId10-created" Type="http://schemas.openxmlformats.org/officeDocument/2006/relationships/image" Target="../media/ms5_RSCP.741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741.legend.wmf"/><Relationship Id="rId10-created" Type="http://schemas.openxmlformats.org/officeDocument/2006/relationships/image" Target="../media/ms5_RSCP.741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77.legend.wmf"/><Relationship Id="rId10-created" Type="http://schemas.openxmlformats.org/officeDocument/2006/relationships/image" Target="../media/ms5_ECNO.77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825.legend.wmf"/><Relationship Id="rId9-created" Type="http://schemas.openxmlformats.org/officeDocument/2006/relationships/image" Target="../media/ms5_HSDPA.825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537.legend.wmf"/><Relationship Id="rId9-created" Type="http://schemas.openxmlformats.org/officeDocument/2006/relationships/image" Target="../media/ms5_HSDPA.537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363.legend.wmf"/><Relationship Id="rId10-created" Type="http://schemas.openxmlformats.org/officeDocument/2006/relationships/image" Target="../media/ms5_GPS.363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843.legend.wmf"/><Relationship Id="rId10-created" Type="http://schemas.openxmlformats.org/officeDocument/2006/relationships/image" Target="../media/ms5_KPH.843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20.legend.wmf"/><Relationship Id="rId10-created" Type="http://schemas.openxmlformats.org/officeDocument/2006/relationships/image" Target="../media/ms6_TECHMODE.20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748.zoomroute.jpg"/><Relationship Id="rId9-created" Type="http://schemas.openxmlformats.org/officeDocument/2006/relationships/image" Target="../media/ms6_PCI.748.legend.wmf"/><Relationship Id="rId10-created" Type="http://schemas.openxmlformats.org/officeDocument/2006/relationships/image" Target="../media/ms6_PCI.748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878.legend.wmf"/><Relationship Id="rId10-created" Type="http://schemas.openxmlformats.org/officeDocument/2006/relationships/image" Target="../media/ms6_EARFCN.878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743.legend.wmf"/><Relationship Id="rId10-created" Type="http://schemas.openxmlformats.org/officeDocument/2006/relationships/image" Target="../media/ms6_RSRP.743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347.legend.wmf"/><Relationship Id="rId10-created" Type="http://schemas.openxmlformats.org/officeDocument/2006/relationships/image" Target="../media/ms6_RSRP.347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261.legend.wmf"/><Relationship Id="rId10-created" Type="http://schemas.openxmlformats.org/officeDocument/2006/relationships/image" Target="../media/ms6_RSRQ.261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462.legend.wmf"/><Relationship Id="rId10-created" Type="http://schemas.openxmlformats.org/officeDocument/2006/relationships/image" Target="../media/ms6_GPS.462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405.legend.wmf"/><Relationship Id="rId10-created" Type="http://schemas.openxmlformats.org/officeDocument/2006/relationships/image" Target="../media/ms6_KPH.405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952.legend.wmf"/><Relationship Id="rId10-created" Type="http://schemas.openxmlformats.org/officeDocument/2006/relationships/image" Target="../media/ms7_TECHMODE.952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324.zoomroute.jpg"/><Relationship Id="rId9-created" Type="http://schemas.openxmlformats.org/officeDocument/2006/relationships/image" Target="../media/ms7_PCI.324.legend.wmf"/><Relationship Id="rId10-created" Type="http://schemas.openxmlformats.org/officeDocument/2006/relationships/image" Target="../media/ms7_PCI.324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499.legend.wmf"/><Relationship Id="rId10-created" Type="http://schemas.openxmlformats.org/officeDocument/2006/relationships/image" Target="../media/ms7_EARFCN.499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68.legend.wmf"/><Relationship Id="rId10-created" Type="http://schemas.openxmlformats.org/officeDocument/2006/relationships/image" Target="../media/ms1_TECHMODE.568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250.legend.wmf"/><Relationship Id="rId10-created" Type="http://schemas.openxmlformats.org/officeDocument/2006/relationships/image" Target="../media/ms7_RSRP.250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367.legend.wmf"/><Relationship Id="rId10-created" Type="http://schemas.openxmlformats.org/officeDocument/2006/relationships/image" Target="../media/ms7_RSRP.367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81.legend.wmf"/><Relationship Id="rId10-created" Type="http://schemas.openxmlformats.org/officeDocument/2006/relationships/image" Target="../media/ms7_RSRQ.81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216.legend.wmf"/><Relationship Id="rId9-created" Type="http://schemas.openxmlformats.org/officeDocument/2006/relationships/image" Target="../media/ms7_PDCP.216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544.legend.wmf"/><Relationship Id="rId9-created" Type="http://schemas.openxmlformats.org/officeDocument/2006/relationships/image" Target="../media/ms7_PDCP.544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490.legend.wmf"/><Relationship Id="rId10-created" Type="http://schemas.openxmlformats.org/officeDocument/2006/relationships/image" Target="../media/ms7_GPS.490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719.legend.wmf"/><Relationship Id="rId10-created" Type="http://schemas.openxmlformats.org/officeDocument/2006/relationships/image" Target="../media/ms7_KPH.719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738.zoomroute.jpg"/><Relationship Id="rId9-created" Type="http://schemas.openxmlformats.org/officeDocument/2006/relationships/image" Target="../media/ms1_CI.738.legend.wmf"/><Relationship Id="rId10-created" Type="http://schemas.openxmlformats.org/officeDocument/2006/relationships/image" Target="../media/ms1_CI.738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351.legend.wmf"/><Relationship Id="rId10-created" Type="http://schemas.openxmlformats.org/officeDocument/2006/relationships/image" Target="../media/ms1_BAND.35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195.legend.wmf"/><Relationship Id="rId10-created" Type="http://schemas.openxmlformats.org/officeDocument/2006/relationships/image" Target="../media/ms1_RXLEVELIDLE.19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12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MTN-TT-20260810-00086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35.73731 50.93664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4925.622370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105.980000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5356.170000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9134.810000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105.980000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1801.126964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3429429.603217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4925.622370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105.980000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5356.170000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9134.810000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105.980000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1801.126964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3429429.603217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0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6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0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6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18869.712150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20067.840000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19918.080000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70538.070000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10866.712987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119184526.298600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18869.712150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20067.840000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19918.080000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70538.070000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10866.712987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119184526.298600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