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97.legend.wmf"/><Relationship Id="rId10-created" Type="http://schemas.openxmlformats.org/officeDocument/2006/relationships/image" Target="../media/ms1_ECNO.19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215.legend.wmf"/><Relationship Id="rId10-created" Type="http://schemas.openxmlformats.org/officeDocument/2006/relationships/image" Target="../media/ms1_GPS.21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43.legend.wmf"/><Relationship Id="rId10-created" Type="http://schemas.openxmlformats.org/officeDocument/2006/relationships/image" Target="../media/ms1_KPH.24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51.legend.wmf"/><Relationship Id="rId10-created" Type="http://schemas.openxmlformats.org/officeDocument/2006/relationships/image" Target="../media/ms2_TECHMODE.251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155.zoomroute.jpg"/><Relationship Id="rId9-created" Type="http://schemas.openxmlformats.org/officeDocument/2006/relationships/image" Target="../media/ms2_SC.155.legend.wmf"/><Relationship Id="rId10-created" Type="http://schemas.openxmlformats.org/officeDocument/2006/relationships/image" Target="../media/ms2_SC.15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233.legend.wmf"/><Relationship Id="rId10-created" Type="http://schemas.openxmlformats.org/officeDocument/2006/relationships/image" Target="../media/ms2_UARFCN.233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552.legend.wmf"/><Relationship Id="rId10-created" Type="http://schemas.openxmlformats.org/officeDocument/2006/relationships/image" Target="../media/ms2_RSCP.55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56.legend.wmf"/><Relationship Id="rId10-created" Type="http://schemas.openxmlformats.org/officeDocument/2006/relationships/image" Target="../media/ms2_ECNO.75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52.legend.wmf"/><Relationship Id="rId10-created" Type="http://schemas.openxmlformats.org/officeDocument/2006/relationships/image" Target="../media/ms2_GPS.35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63.legend.wmf"/><Relationship Id="rId10-created" Type="http://schemas.openxmlformats.org/officeDocument/2006/relationships/image" Target="../media/ms2_KPH.763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2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37.legend.wmf"/><Relationship Id="rId10-created" Type="http://schemas.openxmlformats.org/officeDocument/2006/relationships/image" Target="../media/ms1_TECHMODE.73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396.zoomroute.jpg"/><Relationship Id="rId9-created" Type="http://schemas.openxmlformats.org/officeDocument/2006/relationships/image" Target="../media/ms1_SC.396.legend.wmf"/><Relationship Id="rId10-created" Type="http://schemas.openxmlformats.org/officeDocument/2006/relationships/image" Target="../media/ms1_SC.39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858.legend.wmf"/><Relationship Id="rId10-created" Type="http://schemas.openxmlformats.org/officeDocument/2006/relationships/image" Target="../media/ms1_UARFCN.85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95.legend.wmf"/><Relationship Id="rId10-created" Type="http://schemas.openxmlformats.org/officeDocument/2006/relationships/image" Target="../media/ms1_RSCP.69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MTN-TT-20260723-00087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35.79963 51.01205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