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257.legend.wmf"/><Relationship Id="rId10-created" Type="http://schemas.openxmlformats.org/officeDocument/2006/relationships/image" Target="../media/ms1_ECNO.257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80.legend.wmf"/><Relationship Id="rId10-created" Type="http://schemas.openxmlformats.org/officeDocument/2006/relationships/image" Target="../media/ms1_GPS.80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80.legend.wmf"/><Relationship Id="rId10-created" Type="http://schemas.openxmlformats.org/officeDocument/2006/relationships/image" Target="../media/ms1_KPH.380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464.legend.wmf"/><Relationship Id="rId10-created" Type="http://schemas.openxmlformats.org/officeDocument/2006/relationships/image" Target="../media/ms2_TECHMODE.464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763.zoomroute.jpg"/><Relationship Id="rId9-created" Type="http://schemas.openxmlformats.org/officeDocument/2006/relationships/image" Target="../media/ms2_SC.763.legend.wmf"/><Relationship Id="rId10-created" Type="http://schemas.openxmlformats.org/officeDocument/2006/relationships/image" Target="../media/ms2_SC.76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63.legend.wmf"/><Relationship Id="rId10-created" Type="http://schemas.openxmlformats.org/officeDocument/2006/relationships/image" Target="../media/ms2_UARFCN.263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420.legend.wmf"/><Relationship Id="rId10-created" Type="http://schemas.openxmlformats.org/officeDocument/2006/relationships/image" Target="../media/ms2_RSCP.420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08.legend.wmf"/><Relationship Id="rId10-created" Type="http://schemas.openxmlformats.org/officeDocument/2006/relationships/image" Target="../media/ms2_ECNO.708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34.legend.wmf"/><Relationship Id="rId10-created" Type="http://schemas.openxmlformats.org/officeDocument/2006/relationships/image" Target="../media/ms2_GPS.634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593.legend.wmf"/><Relationship Id="rId10-created" Type="http://schemas.openxmlformats.org/officeDocument/2006/relationships/image" Target="../media/ms2_KPH.593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3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646.legend.wmf"/><Relationship Id="rId10-created" Type="http://schemas.openxmlformats.org/officeDocument/2006/relationships/image" Target="../media/ms1_TECHMODE.64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2.zoomroute.jpg"/><Relationship Id="rId9-created" Type="http://schemas.openxmlformats.org/officeDocument/2006/relationships/image" Target="../media/ms1_SC.72.legend.wmf"/><Relationship Id="rId10-created" Type="http://schemas.openxmlformats.org/officeDocument/2006/relationships/image" Target="../media/ms1_SC.7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283.legend.wmf"/><Relationship Id="rId10-created" Type="http://schemas.openxmlformats.org/officeDocument/2006/relationships/image" Target="../media/ms1_UARFCN.28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285.legend.wmf"/><Relationship Id="rId10-created" Type="http://schemas.openxmlformats.org/officeDocument/2006/relationships/image" Target="../media/ms1_RSCP.28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MTN-TT-20260806-00357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35.79265 50.86832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KRBSCH1/KRRNCH04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