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91.legend.wmf"/>
  <Relationship Id="rId10-created" Type="http://schemas.openxmlformats.org/officeDocument/2006/relationships/image" Target="../media/ms1_ECNO.19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26.legend.wmf"/>
  <Relationship Id="rId10-created" Type="http://schemas.openxmlformats.org/officeDocument/2006/relationships/image" Target="../media/ms1_GPS.62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00.legend.wmf"/>
  <Relationship Id="rId10-created" Type="http://schemas.openxmlformats.org/officeDocument/2006/relationships/image" Target="../media/ms1_KPH.70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58.legend.wmf"/>
  <Relationship Id="rId10-created" Type="http://schemas.openxmlformats.org/officeDocument/2006/relationships/image" Target="../media/ms2_TECHMODE.458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96.zoomroute.jpg"/>
  <Relationship Id="rId9-created" Type="http://schemas.openxmlformats.org/officeDocument/2006/relationships/image" Target="../media/ms2_SC.596.legend.wmf"/>
  <Relationship Id="rId10-created" Type="http://schemas.openxmlformats.org/officeDocument/2006/relationships/image" Target="../media/ms2_SC.59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61.legend.wmf"/>
  <Relationship Id="rId10-created" Type="http://schemas.openxmlformats.org/officeDocument/2006/relationships/image" Target="../media/ms2_UARFCN.561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454.legend.wmf"/>
  <Relationship Id="rId10-created" Type="http://schemas.openxmlformats.org/officeDocument/2006/relationships/image" Target="../media/ms2_RSCP.45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2.legend.wmf"/>
  <Relationship Id="rId10-created" Type="http://schemas.openxmlformats.org/officeDocument/2006/relationships/image" Target="../media/ms2_ECNO.5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79.legend.wmf"/>
  <Relationship Id="rId10-created" Type="http://schemas.openxmlformats.org/officeDocument/2006/relationships/image" Target="../media/ms2_GPS.479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76.legend.wmf"/>
  <Relationship Id="rId10-created" Type="http://schemas.openxmlformats.org/officeDocument/2006/relationships/image" Target="../media/ms2_KPH.97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30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75.legend.wmf"/>
  <Relationship Id="rId10-created" Type="http://schemas.openxmlformats.org/officeDocument/2006/relationships/image" Target="../media/ms1_TECHMODE.475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21.zoomroute.jpg"/>
  <Relationship Id="rId9-created" Type="http://schemas.openxmlformats.org/officeDocument/2006/relationships/image" Target="../media/ms1_SC.21.legend.wmf"/>
  <Relationship Id="rId10-created" Type="http://schemas.openxmlformats.org/officeDocument/2006/relationships/image" Target="../media/ms1_SC.2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81.legend.wmf"/>
  <Relationship Id="rId10-created" Type="http://schemas.openxmlformats.org/officeDocument/2006/relationships/image" Target="../media/ms1_UARFCN.28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121.legend.wmf"/>
  <Relationship Id="rId10-created" Type="http://schemas.openxmlformats.org/officeDocument/2006/relationships/image" Target="../media/ms1_RSCP.12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MTN-TT-20260715-00196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35.47253 50.99173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