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g"/><Relationship Id="rId5" Type="http://schemas.openxmlformats.org/officeDocument/2006/relationships/image" Target="../media/image3.png"/><Relationship Id="rId4" Type="http://schemas.openxmlformats.org/officeDocument/2006/relationships/image" Target="../media/image8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g"/><Relationship Id="rId5" Type="http://schemas.openxmlformats.org/officeDocument/2006/relationships/image" Target="../media/image3.png"/><Relationship Id="rId4" Type="http://schemas.openxmlformats.org/officeDocument/2006/relationships/image" Target="../media/image10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8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MTN-TT-20260622-00415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35.6795159 51.40576959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3669.033871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3725.710000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8249.610000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1965.189997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3865183.907845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3669.033871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3725.710000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8249.610000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1965.189997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3865183.907845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17762.436744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29637.945000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231364.670000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31155.570710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1111697282.626213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17762.436744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29637.945000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231364.670000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31155.570710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1111697282.626213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693</Words>
  <Application>Microsoft Office PowerPoint</Application>
  <PresentationFormat>Widescreen</PresentationFormat>
  <Paragraphs>379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2026-08-22T11:06:34Z</dcterms:modified>
</cp:coreProperties>
</file>