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32.legend.wmf"/>
  <Relationship Id="rId10-created" Type="http://schemas.openxmlformats.org/officeDocument/2006/relationships/image" Target="../media/ms1_ECNO.13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20.legend.wmf"/>
  <Relationship Id="rId10-created" Type="http://schemas.openxmlformats.org/officeDocument/2006/relationships/image" Target="../media/ms1_GPS.92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32.legend.wmf"/>
  <Relationship Id="rId10-created" Type="http://schemas.openxmlformats.org/officeDocument/2006/relationships/image" Target="../media/ms1_KPH.43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33.legend.wmf"/>
  <Relationship Id="rId10-created" Type="http://schemas.openxmlformats.org/officeDocument/2006/relationships/image" Target="../media/ms2_TECHMODE.73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78.zoomroute.jpg"/>
  <Relationship Id="rId9-created" Type="http://schemas.openxmlformats.org/officeDocument/2006/relationships/image" Target="../media/ms2_SC.878.legend.wmf"/>
  <Relationship Id="rId10-created" Type="http://schemas.openxmlformats.org/officeDocument/2006/relationships/image" Target="../media/ms2_SC.87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37.legend.wmf"/>
  <Relationship Id="rId10-created" Type="http://schemas.openxmlformats.org/officeDocument/2006/relationships/image" Target="../media/ms2_UARFCN.83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27.legend.wmf"/>
  <Relationship Id="rId10-created" Type="http://schemas.openxmlformats.org/officeDocument/2006/relationships/image" Target="../media/ms2_RSCP.42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815.legend.wmf"/>
  <Relationship Id="rId10-created" Type="http://schemas.openxmlformats.org/officeDocument/2006/relationships/image" Target="../media/ms2_ECNO.81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84.legend.wmf"/>
  <Relationship Id="rId10-created" Type="http://schemas.openxmlformats.org/officeDocument/2006/relationships/image" Target="../media/ms2_GPS.78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36.legend.wmf"/>
  <Relationship Id="rId10-created" Type="http://schemas.openxmlformats.org/officeDocument/2006/relationships/image" Target="../media/ms2_KPH.43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0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6.legend.wmf"/>
  <Relationship Id="rId10-created" Type="http://schemas.openxmlformats.org/officeDocument/2006/relationships/image" Target="../media/ms1_TECHMODE.8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57.zoomroute.jpg"/>
  <Relationship Id="rId9-created" Type="http://schemas.openxmlformats.org/officeDocument/2006/relationships/image" Target="../media/ms1_SC.857.legend.wmf"/>
  <Relationship Id="rId10-created" Type="http://schemas.openxmlformats.org/officeDocument/2006/relationships/image" Target="../media/ms1_SC.85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73.legend.wmf"/>
  <Relationship Id="rId10-created" Type="http://schemas.openxmlformats.org/officeDocument/2006/relationships/image" Target="../media/ms1_UARFCN.77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377.legend.wmf"/>
  <Relationship Id="rId10-created" Type="http://schemas.openxmlformats.org/officeDocument/2006/relationships/image" Target="../media/ms1_RSCP.37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MTN-TT-20260602-00351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35.73761 51.46046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TEBSCH12/TERNCH12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