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MTN-TT-20260711-00674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41310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36.402831 59.672585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79288.409444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30290.510000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59083.655000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145113.600000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30290.510000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29540.902873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1280897044.714392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79288.409444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30290.510000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59083.655000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145113.600000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30290.510000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29540.902873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1280897044.714392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381</Words>
  <Application>Microsoft Office PowerPoint</Application>
  <PresentationFormat>Widescreen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2026-08-22T11:08:53Z</dcterms:modified>
</cp:coreProperties>
</file>