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368.legend.wmf"/>
  <Relationship Id="rId10-created" Type="http://schemas.openxmlformats.org/officeDocument/2006/relationships/image" Target="../media/ms1_ECNO.368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782.legend.wmf"/>
  <Relationship Id="rId10-created" Type="http://schemas.openxmlformats.org/officeDocument/2006/relationships/image" Target="../media/ms1_GPS.782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33.legend.wmf"/>
  <Relationship Id="rId10-created" Type="http://schemas.openxmlformats.org/officeDocument/2006/relationships/image" Target="../media/ms1_KPH.33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839.legend.wmf"/>
  <Relationship Id="rId10-created" Type="http://schemas.openxmlformats.org/officeDocument/2006/relationships/image" Target="../media/ms2_TECHMODE.839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887.zoomroute.jpg"/>
  <Relationship Id="rId9-created" Type="http://schemas.openxmlformats.org/officeDocument/2006/relationships/image" Target="../media/ms2_SC.887.legend.wmf"/>
  <Relationship Id="rId10-created" Type="http://schemas.openxmlformats.org/officeDocument/2006/relationships/image" Target="../media/ms2_SC.887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961.legend.wmf"/>
  <Relationship Id="rId10-created" Type="http://schemas.openxmlformats.org/officeDocument/2006/relationships/image" Target="../media/ms2_UARFCN.961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260.legend.wmf"/>
  <Relationship Id="rId10-created" Type="http://schemas.openxmlformats.org/officeDocument/2006/relationships/image" Target="../media/ms2_RSCP.260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363.legend.wmf"/>
  <Relationship Id="rId10-created" Type="http://schemas.openxmlformats.org/officeDocument/2006/relationships/image" Target="../media/ms2_ECNO.363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425.legend.wmf"/>
  <Relationship Id="rId10-created" Type="http://schemas.openxmlformats.org/officeDocument/2006/relationships/image" Target="../media/ms2_GPS.425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80.legend.wmf"/>
  <Relationship Id="rId10-created" Type="http://schemas.openxmlformats.org/officeDocument/2006/relationships/image" Target="../media/ms2_KPH.80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40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220.legend.wmf"/>
  <Relationship Id="rId10-created" Type="http://schemas.openxmlformats.org/officeDocument/2006/relationships/image" Target="../media/ms1_TECHMODE.220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410.zoomroute.jpg"/>
  <Relationship Id="rId9-created" Type="http://schemas.openxmlformats.org/officeDocument/2006/relationships/image" Target="../media/ms1_SC.410.legend.wmf"/>
  <Relationship Id="rId10-created" Type="http://schemas.openxmlformats.org/officeDocument/2006/relationships/image" Target="../media/ms1_SC.410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553.legend.wmf"/>
  <Relationship Id="rId10-created" Type="http://schemas.openxmlformats.org/officeDocument/2006/relationships/image" Target="../media/ms1_UARFCN.553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664.legend.wmf"/>
  <Relationship Id="rId10-created" Type="http://schemas.openxmlformats.org/officeDocument/2006/relationships/image" Target="../media/ms1_RSCP.664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MTN-TT-20260801-00432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10/08/2026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14/08/2026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35.84483 50.91921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KRBSCH1/KRRNCH04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